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4" r:id="rId1"/>
  </p:sldMasterIdLst>
  <p:notesMasterIdLst>
    <p:notesMasterId r:id="rId3"/>
  </p:notesMasterIdLst>
  <p:sldIdLst>
    <p:sldId id="256" r:id="rId2"/>
  </p:sldIdLst>
  <p:sldSz cx="7772400" cy="10058400"/>
  <p:notesSz cx="6858000" cy="9144000"/>
  <p:embeddedFontLst>
    <p:embeddedFont>
      <p:font typeface="Google Sans" panose="020B0604020202020204" charset="0"/>
      <p:regular r:id="rId4"/>
      <p:bold r:id="rId5"/>
      <p:italic r:id="rId6"/>
      <p:boldItalic r:id="rId7"/>
    </p:embeddedFont>
    <p:embeddedFont>
      <p:font typeface="Google Sans SemiBold" panose="020B0604020202020204" charset="0"/>
      <p:regular r:id="rId8"/>
      <p:bold r:id="rId9"/>
      <p:italic r:id="rId10"/>
      <p:boldItalic r:id="rId11"/>
    </p:embeddedFont>
    <p:embeddedFont>
      <p:font typeface="Lato" panose="020F0502020204030203" pitchFamily="34" charset="0"/>
      <p:regular r:id="rId12"/>
      <p:bold r:id="rId13"/>
      <p:italic r:id="rId14"/>
      <p:boldItalic r:id="rId15"/>
    </p:embeddedFont>
    <p:embeddedFont>
      <p:font typeface="PT Sans Narrow" panose="020B0506020203020204" pitchFamily="34" charset="0"/>
      <p:regular r:id="rId16"/>
      <p:bold r:id="rId17"/>
    </p:embeddedFont>
    <p:embeddedFont>
      <p:font typeface="Roboto" panose="02000000000000000000" pitchFamily="2" charset="0"/>
      <p:regular r:id="rId18"/>
      <p:bold r:id="rId19"/>
      <p:italic r:id="rId20"/>
      <p:boldItalic r:id="rId21"/>
    </p:embeddedFont>
    <p:embeddedFont>
      <p:font typeface="Work Sans" pitchFamily="2" charset="0"/>
      <p:regular r:id="rId22"/>
      <p:bold r:id="rId23"/>
      <p:italic r:id="rId24"/>
      <p:boldItalic r:id="rId2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3168">
          <p15:clr>
            <a:srgbClr val="A4A3A4"/>
          </p15:clr>
        </p15:guide>
        <p15:guide id="2" pos="244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106" d="100"/>
          <a:sy n="106" d="100"/>
        </p:scale>
        <p:origin x="596" y="52"/>
      </p:cViewPr>
      <p:guideLst>
        <p:guide orient="horz" pos="3168"/>
        <p:guide pos="244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font" Target="fonts/font5.fntdata"/><Relationship Id="rId13" Type="http://schemas.openxmlformats.org/officeDocument/2006/relationships/font" Target="fonts/font10.fntdata"/><Relationship Id="rId18" Type="http://schemas.openxmlformats.org/officeDocument/2006/relationships/font" Target="fonts/font15.fntdata"/><Relationship Id="rId26" Type="http://schemas.openxmlformats.org/officeDocument/2006/relationships/presProps" Target="presProps.xml"/><Relationship Id="rId3" Type="http://schemas.openxmlformats.org/officeDocument/2006/relationships/notesMaster" Target="notesMasters/notesMaster1.xml"/><Relationship Id="rId21" Type="http://schemas.openxmlformats.org/officeDocument/2006/relationships/font" Target="fonts/font18.fntdata"/><Relationship Id="rId7" Type="http://schemas.openxmlformats.org/officeDocument/2006/relationships/font" Target="fonts/font4.fntdata"/><Relationship Id="rId12" Type="http://schemas.openxmlformats.org/officeDocument/2006/relationships/font" Target="fonts/font9.fntdata"/><Relationship Id="rId17" Type="http://schemas.openxmlformats.org/officeDocument/2006/relationships/font" Target="fonts/font14.fntdata"/><Relationship Id="rId25" Type="http://schemas.openxmlformats.org/officeDocument/2006/relationships/font" Target="fonts/font22.fntdata"/><Relationship Id="rId2" Type="http://schemas.openxmlformats.org/officeDocument/2006/relationships/slide" Target="slides/slide1.xml"/><Relationship Id="rId16" Type="http://schemas.openxmlformats.org/officeDocument/2006/relationships/font" Target="fonts/font13.fntdata"/><Relationship Id="rId20" Type="http://schemas.openxmlformats.org/officeDocument/2006/relationships/font" Target="fonts/font17.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font" Target="fonts/font3.fntdata"/><Relationship Id="rId11" Type="http://schemas.openxmlformats.org/officeDocument/2006/relationships/font" Target="fonts/font8.fntdata"/><Relationship Id="rId24" Type="http://schemas.openxmlformats.org/officeDocument/2006/relationships/font" Target="fonts/font21.fntdata"/><Relationship Id="rId5" Type="http://schemas.openxmlformats.org/officeDocument/2006/relationships/font" Target="fonts/font2.fntdata"/><Relationship Id="rId15" Type="http://schemas.openxmlformats.org/officeDocument/2006/relationships/font" Target="fonts/font12.fntdata"/><Relationship Id="rId23" Type="http://schemas.openxmlformats.org/officeDocument/2006/relationships/font" Target="fonts/font20.fntdata"/><Relationship Id="rId28" Type="http://schemas.openxmlformats.org/officeDocument/2006/relationships/theme" Target="theme/theme1.xml"/><Relationship Id="rId10" Type="http://schemas.openxmlformats.org/officeDocument/2006/relationships/font" Target="fonts/font7.fntdata"/><Relationship Id="rId19" Type="http://schemas.openxmlformats.org/officeDocument/2006/relationships/font" Target="fonts/font16.fntdata"/><Relationship Id="rId4" Type="http://schemas.openxmlformats.org/officeDocument/2006/relationships/font" Target="fonts/font1.fntdata"/><Relationship Id="rId9" Type="http://schemas.openxmlformats.org/officeDocument/2006/relationships/font" Target="fonts/font6.fntdata"/><Relationship Id="rId14" Type="http://schemas.openxmlformats.org/officeDocument/2006/relationships/font" Target="fonts/font11.fntdata"/><Relationship Id="rId22" Type="http://schemas.openxmlformats.org/officeDocument/2006/relationships/font" Target="fonts/font19.fntdata"/><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2104480" y="685800"/>
            <a:ext cx="26496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1512140ae02_0_793: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1512140ae02_0_7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Layout 1" type="title">
  <p:cSld name="TITLE">
    <p:spTree>
      <p:nvGrpSpPr>
        <p:cNvPr id="1" name="Shape 10"/>
        <p:cNvGrpSpPr/>
        <p:nvPr/>
      </p:nvGrpSpPr>
      <p:grpSpPr>
        <a:xfrm>
          <a:off x="0" y="0"/>
          <a:ext cx="0" cy="0"/>
          <a:chOff x="0" y="0"/>
          <a:chExt cx="0" cy="0"/>
        </a:xfrm>
      </p:grpSpPr>
      <p:grpSp>
        <p:nvGrpSpPr>
          <p:cNvPr id="11" name="Google Shape;11;p2"/>
          <p:cNvGrpSpPr/>
          <p:nvPr/>
        </p:nvGrpSpPr>
        <p:grpSpPr>
          <a:xfrm>
            <a:off x="172055" y="1468890"/>
            <a:ext cx="7434543" cy="62982"/>
            <a:chOff x="1890075" y="5241175"/>
            <a:chExt cx="4240556" cy="257700"/>
          </a:xfrm>
        </p:grpSpPr>
        <p:sp>
          <p:nvSpPr>
            <p:cNvPr id="12" name="Google Shape;12;p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3" name="Google Shape;13;p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4" name="Google Shape;14;p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5" name="Google Shape;15;p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16" name="Google Shape;16;p2"/>
          <p:cNvSpPr/>
          <p:nvPr/>
        </p:nvSpPr>
        <p:spPr>
          <a:xfrm>
            <a:off x="172050" y="2765600"/>
            <a:ext cx="3076800" cy="7293000"/>
          </a:xfrm>
          <a:prstGeom prst="roundRect">
            <a:avLst>
              <a:gd name="adj" fmla="val 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nvGrpSpPr>
          <p:cNvPr id="17" name="Google Shape;17;p2"/>
          <p:cNvGrpSpPr/>
          <p:nvPr/>
        </p:nvGrpSpPr>
        <p:grpSpPr>
          <a:xfrm>
            <a:off x="168930" y="2702615"/>
            <a:ext cx="7434543" cy="62982"/>
            <a:chOff x="1890075" y="5241175"/>
            <a:chExt cx="4240556" cy="257700"/>
          </a:xfrm>
        </p:grpSpPr>
        <p:sp>
          <p:nvSpPr>
            <p:cNvPr id="18" name="Google Shape;18;p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9" name="Google Shape;19;p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0" name="Google Shape;20;p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1" name="Google Shape;21;p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cxnSp>
        <p:nvCxnSpPr>
          <p:cNvPr id="22" name="Google Shape;22;p2"/>
          <p:cNvCxnSpPr>
            <a:stCxn id="12" idx="0"/>
          </p:cNvCxnSpPr>
          <p:nvPr/>
        </p:nvCxnSpPr>
        <p:spPr>
          <a:xfrm>
            <a:off x="172055" y="1500381"/>
            <a:ext cx="0" cy="8590500"/>
          </a:xfrm>
          <a:prstGeom prst="straightConnector1">
            <a:avLst/>
          </a:prstGeom>
          <a:noFill/>
          <a:ln w="9525" cap="flat" cmpd="sng">
            <a:solidFill>
              <a:srgbClr val="CCCCCC"/>
            </a:solidFill>
            <a:prstDash val="solid"/>
            <a:round/>
            <a:headEnd type="none" w="med" len="med"/>
            <a:tailEnd type="none" w="med" len="med"/>
          </a:ln>
        </p:spPr>
      </p:cxnSp>
      <p:cxnSp>
        <p:nvCxnSpPr>
          <p:cNvPr id="23" name="Google Shape;23;p2"/>
          <p:cNvCxnSpPr/>
          <p:nvPr/>
        </p:nvCxnSpPr>
        <p:spPr>
          <a:xfrm>
            <a:off x="7603480" y="1500381"/>
            <a:ext cx="0" cy="8590500"/>
          </a:xfrm>
          <a:prstGeom prst="straightConnector1">
            <a:avLst/>
          </a:prstGeom>
          <a:noFill/>
          <a:ln w="9525" cap="flat" cmpd="sng">
            <a:solidFill>
              <a:srgbClr val="CCCCCC"/>
            </a:solidFill>
            <a:prstDash val="solid"/>
            <a:round/>
            <a:headEnd type="none" w="med" len="med"/>
            <a:tailEnd type="none" w="med" len="med"/>
          </a:ln>
        </p:spPr>
      </p:cxnSp>
      <p:grpSp>
        <p:nvGrpSpPr>
          <p:cNvPr id="24" name="Google Shape;24;p2"/>
          <p:cNvGrpSpPr/>
          <p:nvPr/>
        </p:nvGrpSpPr>
        <p:grpSpPr>
          <a:xfrm>
            <a:off x="0" y="3413775"/>
            <a:ext cx="3530025" cy="746350"/>
            <a:chOff x="0" y="3156075"/>
            <a:chExt cx="3530025" cy="746350"/>
          </a:xfrm>
        </p:grpSpPr>
        <p:sp>
          <p:nvSpPr>
            <p:cNvPr id="25" name="Google Shape;25;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6" name="Google Shape;26;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27" name="Google Shape;27;p2"/>
          <p:cNvGrpSpPr/>
          <p:nvPr/>
        </p:nvGrpSpPr>
        <p:grpSpPr>
          <a:xfrm>
            <a:off x="3248850" y="2867100"/>
            <a:ext cx="4936034" cy="746350"/>
            <a:chOff x="0" y="3156075"/>
            <a:chExt cx="3530025" cy="746350"/>
          </a:xfrm>
        </p:grpSpPr>
        <p:sp>
          <p:nvSpPr>
            <p:cNvPr id="28" name="Google Shape;28;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9" name="Google Shape;29;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30" name="Google Shape;30;p2"/>
          <p:cNvGrpSpPr/>
          <p:nvPr/>
        </p:nvGrpSpPr>
        <p:grpSpPr>
          <a:xfrm>
            <a:off x="3248850" y="7166275"/>
            <a:ext cx="4936034" cy="746350"/>
            <a:chOff x="0" y="3156075"/>
            <a:chExt cx="3530025" cy="746350"/>
          </a:xfrm>
        </p:grpSpPr>
        <p:sp>
          <p:nvSpPr>
            <p:cNvPr id="31" name="Google Shape;31;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32" name="Google Shape;32;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33" name="Google Shape;33;p2"/>
          <p:cNvSpPr txBox="1"/>
          <p:nvPr/>
        </p:nvSpPr>
        <p:spPr>
          <a:xfrm>
            <a:off x="188700" y="3410750"/>
            <a:ext cx="3074400" cy="4632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chemeClr val="lt2"/>
                </a:solidFill>
                <a:latin typeface="Google Sans SemiBold"/>
                <a:ea typeface="Google Sans SemiBold"/>
                <a:cs typeface="Google Sans SemiBold"/>
                <a:sym typeface="Google Sans SemiBold"/>
              </a:rPr>
              <a:t>Key Insights </a:t>
            </a:r>
            <a:endParaRPr sz="1900">
              <a:solidFill>
                <a:schemeClr val="lt2"/>
              </a:solidFill>
              <a:latin typeface="Google Sans SemiBold"/>
              <a:ea typeface="Google Sans SemiBold"/>
              <a:cs typeface="Google Sans SemiBold"/>
              <a:sym typeface="Google Sans SemiBold"/>
            </a:endParaRPr>
          </a:p>
        </p:txBody>
      </p:sp>
      <p:sp>
        <p:nvSpPr>
          <p:cNvPr id="34" name="Google Shape;34;p2"/>
          <p:cNvSpPr txBox="1"/>
          <p:nvPr/>
        </p:nvSpPr>
        <p:spPr>
          <a:xfrm>
            <a:off x="3263100" y="2852500"/>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chemeClr val="lt2"/>
                </a:solidFill>
                <a:latin typeface="Google Sans SemiBold"/>
                <a:ea typeface="Google Sans SemiBold"/>
                <a:cs typeface="Google Sans SemiBold"/>
                <a:sym typeface="Google Sans SemiBold"/>
              </a:rPr>
              <a:t>Details </a:t>
            </a:r>
            <a:endParaRPr sz="1900">
              <a:solidFill>
                <a:schemeClr val="lt2"/>
              </a:solidFill>
              <a:latin typeface="Google Sans SemiBold"/>
              <a:ea typeface="Google Sans SemiBold"/>
              <a:cs typeface="Google Sans SemiBold"/>
              <a:sym typeface="Google Sans SemiBold"/>
            </a:endParaRPr>
          </a:p>
        </p:txBody>
      </p:sp>
      <p:sp>
        <p:nvSpPr>
          <p:cNvPr id="35" name="Google Shape;35;p2"/>
          <p:cNvSpPr txBox="1"/>
          <p:nvPr/>
        </p:nvSpPr>
        <p:spPr>
          <a:xfrm>
            <a:off x="3263100" y="7164075"/>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chemeClr val="lt2"/>
                </a:solidFill>
                <a:latin typeface="Google Sans SemiBold"/>
                <a:ea typeface="Google Sans SemiBold"/>
                <a:cs typeface="Google Sans SemiBold"/>
                <a:sym typeface="Google Sans SemiBold"/>
              </a:rPr>
              <a:t>Next Steps </a:t>
            </a:r>
            <a:endParaRPr sz="1900">
              <a:solidFill>
                <a:schemeClr val="lt2"/>
              </a:solidFill>
              <a:latin typeface="Google Sans SemiBold"/>
              <a:ea typeface="Google Sans SemiBold"/>
              <a:cs typeface="Google Sans SemiBold"/>
              <a:sym typeface="Google Sans SemiBold"/>
            </a:endParaRPr>
          </a:p>
        </p:txBody>
      </p:sp>
      <p:grpSp>
        <p:nvGrpSpPr>
          <p:cNvPr id="36" name="Google Shape;36;p2"/>
          <p:cNvGrpSpPr/>
          <p:nvPr/>
        </p:nvGrpSpPr>
        <p:grpSpPr>
          <a:xfrm>
            <a:off x="172055" y="1468890"/>
            <a:ext cx="7434543" cy="62982"/>
            <a:chOff x="1890075" y="5241175"/>
            <a:chExt cx="4240556" cy="257700"/>
          </a:xfrm>
        </p:grpSpPr>
        <p:sp>
          <p:nvSpPr>
            <p:cNvPr id="37" name="Google Shape;37;p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38" name="Google Shape;38;p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39" name="Google Shape;39;p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40" name="Google Shape;40;p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41" name="Google Shape;41;p2"/>
          <p:cNvSpPr/>
          <p:nvPr/>
        </p:nvSpPr>
        <p:spPr>
          <a:xfrm>
            <a:off x="172050" y="2765600"/>
            <a:ext cx="3076800" cy="7293000"/>
          </a:xfrm>
          <a:prstGeom prst="roundRect">
            <a:avLst>
              <a:gd name="adj" fmla="val 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nvGrpSpPr>
          <p:cNvPr id="42" name="Google Shape;42;p2"/>
          <p:cNvGrpSpPr/>
          <p:nvPr/>
        </p:nvGrpSpPr>
        <p:grpSpPr>
          <a:xfrm>
            <a:off x="168930" y="2702615"/>
            <a:ext cx="7434543" cy="62982"/>
            <a:chOff x="1890075" y="5241175"/>
            <a:chExt cx="4240556" cy="257700"/>
          </a:xfrm>
        </p:grpSpPr>
        <p:sp>
          <p:nvSpPr>
            <p:cNvPr id="43" name="Google Shape;43;p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44" name="Google Shape;44;p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45" name="Google Shape;45;p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46" name="Google Shape;46;p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cxnSp>
        <p:nvCxnSpPr>
          <p:cNvPr id="47" name="Google Shape;47;p2"/>
          <p:cNvCxnSpPr>
            <a:stCxn id="37" idx="0"/>
          </p:cNvCxnSpPr>
          <p:nvPr/>
        </p:nvCxnSpPr>
        <p:spPr>
          <a:xfrm>
            <a:off x="172055" y="1500381"/>
            <a:ext cx="0" cy="8590500"/>
          </a:xfrm>
          <a:prstGeom prst="straightConnector1">
            <a:avLst/>
          </a:prstGeom>
          <a:noFill/>
          <a:ln w="9525" cap="flat" cmpd="sng">
            <a:solidFill>
              <a:srgbClr val="CCCCCC"/>
            </a:solidFill>
            <a:prstDash val="solid"/>
            <a:round/>
            <a:headEnd type="none" w="med" len="med"/>
            <a:tailEnd type="none" w="med" len="med"/>
          </a:ln>
        </p:spPr>
      </p:cxnSp>
      <p:cxnSp>
        <p:nvCxnSpPr>
          <p:cNvPr id="48" name="Google Shape;48;p2"/>
          <p:cNvCxnSpPr/>
          <p:nvPr/>
        </p:nvCxnSpPr>
        <p:spPr>
          <a:xfrm>
            <a:off x="7603480" y="1500381"/>
            <a:ext cx="0" cy="8590500"/>
          </a:xfrm>
          <a:prstGeom prst="straightConnector1">
            <a:avLst/>
          </a:prstGeom>
          <a:noFill/>
          <a:ln w="9525" cap="flat" cmpd="sng">
            <a:solidFill>
              <a:srgbClr val="CCCCCC"/>
            </a:solidFill>
            <a:prstDash val="solid"/>
            <a:round/>
            <a:headEnd type="none" w="med" len="med"/>
            <a:tailEnd type="none" w="med" len="med"/>
          </a:ln>
        </p:spPr>
      </p:cxnSp>
      <p:grpSp>
        <p:nvGrpSpPr>
          <p:cNvPr id="49" name="Google Shape;49;p2"/>
          <p:cNvGrpSpPr/>
          <p:nvPr/>
        </p:nvGrpSpPr>
        <p:grpSpPr>
          <a:xfrm>
            <a:off x="0" y="3413775"/>
            <a:ext cx="3530025" cy="746350"/>
            <a:chOff x="0" y="3156075"/>
            <a:chExt cx="3530025" cy="746350"/>
          </a:xfrm>
        </p:grpSpPr>
        <p:sp>
          <p:nvSpPr>
            <p:cNvPr id="50" name="Google Shape;50;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51" name="Google Shape;51;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nvGrpSpPr>
          <p:cNvPr id="52" name="Google Shape;52;p2"/>
          <p:cNvGrpSpPr/>
          <p:nvPr/>
        </p:nvGrpSpPr>
        <p:grpSpPr>
          <a:xfrm>
            <a:off x="3248850" y="2867100"/>
            <a:ext cx="4936034" cy="746350"/>
            <a:chOff x="0" y="3156075"/>
            <a:chExt cx="3530025" cy="746350"/>
          </a:xfrm>
        </p:grpSpPr>
        <p:sp>
          <p:nvSpPr>
            <p:cNvPr id="53" name="Google Shape;53;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54" name="Google Shape;54;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nvGrpSpPr>
          <p:cNvPr id="55" name="Google Shape;55;p2"/>
          <p:cNvGrpSpPr/>
          <p:nvPr/>
        </p:nvGrpSpPr>
        <p:grpSpPr>
          <a:xfrm>
            <a:off x="3248850" y="7166275"/>
            <a:ext cx="4936034" cy="746350"/>
            <a:chOff x="0" y="3156075"/>
            <a:chExt cx="3530025" cy="746350"/>
          </a:xfrm>
        </p:grpSpPr>
        <p:sp>
          <p:nvSpPr>
            <p:cNvPr id="56" name="Google Shape;56;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57" name="Google Shape;57;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58" name="Google Shape;58;p2"/>
          <p:cNvSpPr txBox="1"/>
          <p:nvPr/>
        </p:nvSpPr>
        <p:spPr>
          <a:xfrm>
            <a:off x="188700" y="3410750"/>
            <a:ext cx="3074400" cy="4632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rgbClr val="EEEEEE"/>
                </a:solidFill>
                <a:latin typeface="Google Sans SemiBold"/>
                <a:ea typeface="Google Sans SemiBold"/>
                <a:cs typeface="Google Sans SemiBold"/>
                <a:sym typeface="Google Sans SemiBold"/>
              </a:rPr>
              <a:t>Key Insights </a:t>
            </a:r>
            <a:endParaRPr sz="1900">
              <a:solidFill>
                <a:srgbClr val="EEEEEE"/>
              </a:solidFill>
              <a:latin typeface="Google Sans SemiBold"/>
              <a:ea typeface="Google Sans SemiBold"/>
              <a:cs typeface="Google Sans SemiBold"/>
              <a:sym typeface="Google Sans SemiBold"/>
            </a:endParaRPr>
          </a:p>
        </p:txBody>
      </p:sp>
      <p:sp>
        <p:nvSpPr>
          <p:cNvPr id="59" name="Google Shape;59;p2"/>
          <p:cNvSpPr txBox="1"/>
          <p:nvPr/>
        </p:nvSpPr>
        <p:spPr>
          <a:xfrm>
            <a:off x="3263100" y="2852500"/>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rgbClr val="EEEEEE"/>
                </a:solidFill>
                <a:latin typeface="Google Sans SemiBold"/>
                <a:ea typeface="Google Sans SemiBold"/>
                <a:cs typeface="Google Sans SemiBold"/>
                <a:sym typeface="Google Sans SemiBold"/>
              </a:rPr>
              <a:t>Details </a:t>
            </a:r>
            <a:endParaRPr sz="1900">
              <a:solidFill>
                <a:srgbClr val="EEEEEE"/>
              </a:solidFill>
              <a:latin typeface="Google Sans SemiBold"/>
              <a:ea typeface="Google Sans SemiBold"/>
              <a:cs typeface="Google Sans SemiBold"/>
              <a:sym typeface="Google Sans SemiBold"/>
            </a:endParaRPr>
          </a:p>
        </p:txBody>
      </p:sp>
      <p:sp>
        <p:nvSpPr>
          <p:cNvPr id="60" name="Google Shape;60;p2"/>
          <p:cNvSpPr txBox="1"/>
          <p:nvPr/>
        </p:nvSpPr>
        <p:spPr>
          <a:xfrm>
            <a:off x="3263100" y="7164075"/>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rgbClr val="EEEEEE"/>
                </a:solidFill>
                <a:latin typeface="Google Sans SemiBold"/>
                <a:ea typeface="Google Sans SemiBold"/>
                <a:cs typeface="Google Sans SemiBold"/>
                <a:sym typeface="Google Sans SemiBold"/>
              </a:rPr>
              <a:t>Next Steps </a:t>
            </a:r>
            <a:endParaRPr sz="1900">
              <a:solidFill>
                <a:srgbClr val="EEEEEE"/>
              </a:solidFill>
              <a:latin typeface="Google Sans SemiBold"/>
              <a:ea typeface="Google Sans SemiBold"/>
              <a:cs typeface="Google Sans SemiBold"/>
              <a:sym typeface="Google Sans SemiBold"/>
            </a:endParaRPr>
          </a:p>
        </p:txBody>
      </p:sp>
      <p:sp>
        <p:nvSpPr>
          <p:cNvPr id="61" name="Google Shape;61;p2"/>
          <p:cNvSpPr txBox="1"/>
          <p:nvPr/>
        </p:nvSpPr>
        <p:spPr>
          <a:xfrm>
            <a:off x="159875" y="441000"/>
            <a:ext cx="7458900" cy="5079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 sz="2100" b="1">
                <a:latin typeface="Google Sans"/>
                <a:ea typeface="Google Sans"/>
                <a:cs typeface="Google Sans"/>
                <a:sym typeface="Google Sans"/>
              </a:rPr>
              <a:t>Click here to edit title</a:t>
            </a:r>
            <a:endParaRPr sz="2100" b="1">
              <a:latin typeface="Google Sans"/>
              <a:ea typeface="Google Sans"/>
              <a:cs typeface="Google Sans"/>
              <a:sym typeface="Google Sans"/>
            </a:endParaRPr>
          </a:p>
        </p:txBody>
      </p:sp>
      <p:sp>
        <p:nvSpPr>
          <p:cNvPr id="62" name="Google Shape;62;p2"/>
          <p:cNvSpPr txBox="1"/>
          <p:nvPr/>
        </p:nvSpPr>
        <p:spPr>
          <a:xfrm>
            <a:off x="1763100" y="948050"/>
            <a:ext cx="42462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
        <p:nvSpPr>
          <p:cNvPr id="63" name="Google Shape;63;p2"/>
          <p:cNvSpPr>
            <a:spLocks noGrp="1"/>
          </p:cNvSpPr>
          <p:nvPr>
            <p:ph type="pic" idx="2"/>
          </p:nvPr>
        </p:nvSpPr>
        <p:spPr>
          <a:xfrm>
            <a:off x="4583375" y="3389400"/>
            <a:ext cx="3035400" cy="2495700"/>
          </a:xfrm>
          <a:prstGeom prst="rect">
            <a:avLst/>
          </a:prstGeom>
          <a:noFill/>
          <a:ln w="19050" cap="flat" cmpd="sng">
            <a:solidFill>
              <a:srgbClr val="000000"/>
            </a:solidFill>
            <a:prstDash val="solid"/>
            <a:round/>
            <a:headEnd type="none" w="sm" len="sm"/>
            <a:tailEnd type="none" w="sm" len="sm"/>
          </a:ln>
        </p:spPr>
      </p:sp>
      <p:sp>
        <p:nvSpPr>
          <p:cNvPr id="64" name="Google Shape;64;p2"/>
          <p:cNvSpPr txBox="1"/>
          <p:nvPr/>
        </p:nvSpPr>
        <p:spPr>
          <a:xfrm>
            <a:off x="4541175" y="5895125"/>
            <a:ext cx="3074400" cy="285000"/>
          </a:xfrm>
          <a:prstGeom prst="rect">
            <a:avLst/>
          </a:prstGeom>
          <a:noFill/>
          <a:ln>
            <a:noFill/>
          </a:ln>
        </p:spPr>
        <p:txBody>
          <a:bodyPr spcFirstLastPara="1" wrap="square" lIns="91425" tIns="91425" rIns="91425" bIns="91425" anchor="t" anchorCtr="0">
            <a:normAutofit fontScale="70000" lnSpcReduction="20000"/>
          </a:bodyPr>
          <a:lstStyle/>
          <a:p>
            <a:pPr marL="0" lvl="0" indent="0" algn="l" rtl="0">
              <a:lnSpc>
                <a:spcPct val="105000"/>
              </a:lnSpc>
              <a:spcBef>
                <a:spcPts val="0"/>
              </a:spcBef>
              <a:spcAft>
                <a:spcPts val="0"/>
              </a:spcAft>
              <a:buNone/>
            </a:pPr>
            <a:r>
              <a:rPr lang="en" sz="1100" i="1">
                <a:latin typeface="Lato"/>
                <a:ea typeface="Lato"/>
                <a:cs typeface="Lato"/>
                <a:sym typeface="Lato"/>
              </a:rPr>
              <a:t>Image Alt-Text Here</a:t>
            </a:r>
            <a:endParaRPr sz="1100" i="1">
              <a:solidFill>
                <a:srgbClr val="000000"/>
              </a:solidFill>
              <a:latin typeface="Lato"/>
              <a:ea typeface="Lato"/>
              <a:cs typeface="Lato"/>
              <a:sym typeface="Lato"/>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Layout 2">
  <p:cSld name="TITLE_1">
    <p:spTree>
      <p:nvGrpSpPr>
        <p:cNvPr id="1" name="Shape 65"/>
        <p:cNvGrpSpPr/>
        <p:nvPr/>
      </p:nvGrpSpPr>
      <p:grpSpPr>
        <a:xfrm>
          <a:off x="0" y="0"/>
          <a:ext cx="0" cy="0"/>
          <a:chOff x="0" y="0"/>
          <a:chExt cx="0" cy="0"/>
        </a:xfrm>
      </p:grpSpPr>
      <p:cxnSp>
        <p:nvCxnSpPr>
          <p:cNvPr id="66" name="Google Shape;66;p3"/>
          <p:cNvCxnSpPr>
            <a:stCxn id="67" idx="1"/>
          </p:cNvCxnSpPr>
          <p:nvPr/>
        </p:nvCxnSpPr>
        <p:spPr>
          <a:xfrm>
            <a:off x="3033472" y="937660"/>
            <a:ext cx="15900" cy="6568200"/>
          </a:xfrm>
          <a:prstGeom prst="straightConnector1">
            <a:avLst/>
          </a:prstGeom>
          <a:noFill/>
          <a:ln w="9525" cap="flat" cmpd="sng">
            <a:solidFill>
              <a:srgbClr val="CCCCCC"/>
            </a:solidFill>
            <a:prstDash val="solid"/>
            <a:round/>
            <a:headEnd type="none" w="med" len="med"/>
            <a:tailEnd type="none" w="med" len="med"/>
          </a:ln>
        </p:spPr>
      </p:cxnSp>
      <p:grpSp>
        <p:nvGrpSpPr>
          <p:cNvPr id="68" name="Google Shape;68;p3"/>
          <p:cNvGrpSpPr/>
          <p:nvPr/>
        </p:nvGrpSpPr>
        <p:grpSpPr>
          <a:xfrm>
            <a:off x="190345" y="900758"/>
            <a:ext cx="7581747" cy="5906"/>
            <a:chOff x="1890075" y="5241175"/>
            <a:chExt cx="4240556" cy="257700"/>
          </a:xfrm>
        </p:grpSpPr>
        <p:sp>
          <p:nvSpPr>
            <p:cNvPr id="69" name="Google Shape;69;p3"/>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0" name="Google Shape;70;p3"/>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1" name="Google Shape;71;p3"/>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2" name="Google Shape;72;p3"/>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73" name="Google Shape;73;p3"/>
          <p:cNvGrpSpPr/>
          <p:nvPr/>
        </p:nvGrpSpPr>
        <p:grpSpPr>
          <a:xfrm>
            <a:off x="190320" y="931759"/>
            <a:ext cx="7581691" cy="5901"/>
            <a:chOff x="1890075" y="5241175"/>
            <a:chExt cx="4240556" cy="257700"/>
          </a:xfrm>
        </p:grpSpPr>
        <p:sp>
          <p:nvSpPr>
            <p:cNvPr id="74" name="Google Shape;74;p3"/>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5" name="Google Shape;75;p3"/>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6" name="Google Shape;76;p3"/>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7" name="Google Shape;77;p3"/>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78" name="Google Shape;78;p3"/>
          <p:cNvSpPr/>
          <p:nvPr/>
        </p:nvSpPr>
        <p:spPr>
          <a:xfrm rot="248910">
            <a:off x="7469568" y="-16320"/>
            <a:ext cx="1791494" cy="10540289"/>
          </a:xfrm>
          <a:prstGeom prst="rtTriangle">
            <a:avLst/>
          </a:prstGeom>
          <a:solidFill>
            <a:srgbClr val="B7B7B7"/>
          </a:solidFill>
          <a:ln w="9525" cap="flat" cmpd="sng">
            <a:solidFill>
              <a:srgbClr val="CFB99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CFB991"/>
              </a:solidFill>
            </a:endParaRPr>
          </a:p>
        </p:txBody>
      </p:sp>
      <p:sp>
        <p:nvSpPr>
          <p:cNvPr id="79" name="Google Shape;79;p3"/>
          <p:cNvSpPr>
            <a:spLocks noGrp="1"/>
          </p:cNvSpPr>
          <p:nvPr>
            <p:ph type="pic" idx="2"/>
          </p:nvPr>
        </p:nvSpPr>
        <p:spPr>
          <a:xfrm>
            <a:off x="3552088" y="1473363"/>
            <a:ext cx="3035400" cy="2495700"/>
          </a:xfrm>
          <a:prstGeom prst="rect">
            <a:avLst/>
          </a:prstGeom>
          <a:noFill/>
          <a:ln w="19050" cap="flat" cmpd="sng">
            <a:solidFill>
              <a:srgbClr val="000000"/>
            </a:solidFill>
            <a:prstDash val="solid"/>
            <a:round/>
            <a:headEnd type="none" w="sm" len="sm"/>
            <a:tailEnd type="none" w="sm" len="sm"/>
          </a:ln>
        </p:spPr>
      </p:sp>
      <p:sp>
        <p:nvSpPr>
          <p:cNvPr id="80" name="Google Shape;80;p3"/>
          <p:cNvSpPr txBox="1"/>
          <p:nvPr/>
        </p:nvSpPr>
        <p:spPr>
          <a:xfrm>
            <a:off x="510050" y="9659903"/>
            <a:ext cx="3081600" cy="285000"/>
          </a:xfrm>
          <a:prstGeom prst="rect">
            <a:avLst/>
          </a:prstGeom>
          <a:noFill/>
          <a:ln>
            <a:noFill/>
          </a:ln>
        </p:spPr>
        <p:txBody>
          <a:bodyPr spcFirstLastPara="1" wrap="square" lIns="91425" tIns="91425" rIns="91425" bIns="91425" anchor="t" anchorCtr="0">
            <a:normAutofit fontScale="70000" lnSpcReduction="20000"/>
          </a:bodyPr>
          <a:lstStyle/>
          <a:p>
            <a:pPr marL="0" lvl="0" indent="0" algn="l" rtl="0">
              <a:lnSpc>
                <a:spcPct val="105000"/>
              </a:lnSpc>
              <a:spcBef>
                <a:spcPts val="0"/>
              </a:spcBef>
              <a:spcAft>
                <a:spcPts val="0"/>
              </a:spcAft>
              <a:buNone/>
            </a:pPr>
            <a:endParaRPr sz="1100" i="1">
              <a:solidFill>
                <a:srgbClr val="000000"/>
              </a:solidFill>
              <a:latin typeface="Calibri"/>
              <a:ea typeface="Calibri"/>
              <a:cs typeface="Calibri"/>
              <a:sym typeface="Calibri"/>
            </a:endParaRPr>
          </a:p>
        </p:txBody>
      </p:sp>
      <p:sp>
        <p:nvSpPr>
          <p:cNvPr id="81" name="Google Shape;81;p3"/>
          <p:cNvSpPr/>
          <p:nvPr/>
        </p:nvSpPr>
        <p:spPr>
          <a:xfrm>
            <a:off x="159875" y="7502350"/>
            <a:ext cx="7612200" cy="2379300"/>
          </a:xfrm>
          <a:prstGeom prst="rect">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 name="Google Shape;82;p3"/>
          <p:cNvGrpSpPr/>
          <p:nvPr/>
        </p:nvGrpSpPr>
        <p:grpSpPr>
          <a:xfrm>
            <a:off x="190320" y="900657"/>
            <a:ext cx="7581691" cy="5901"/>
            <a:chOff x="1890075" y="5241175"/>
            <a:chExt cx="4240556" cy="257700"/>
          </a:xfrm>
        </p:grpSpPr>
        <p:sp>
          <p:nvSpPr>
            <p:cNvPr id="83" name="Google Shape;83;p3"/>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84" name="Google Shape;84;p3"/>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85" name="Google Shape;85;p3"/>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86" name="Google Shape;86;p3"/>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nvGrpSpPr>
          <p:cNvPr id="87" name="Google Shape;87;p3"/>
          <p:cNvGrpSpPr/>
          <p:nvPr/>
        </p:nvGrpSpPr>
        <p:grpSpPr>
          <a:xfrm>
            <a:off x="190320" y="931759"/>
            <a:ext cx="7581691" cy="5901"/>
            <a:chOff x="1890075" y="5241175"/>
            <a:chExt cx="4240556" cy="257700"/>
          </a:xfrm>
        </p:grpSpPr>
        <p:sp>
          <p:nvSpPr>
            <p:cNvPr id="88" name="Google Shape;88;p3"/>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67" name="Google Shape;67;p3"/>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89" name="Google Shape;89;p3"/>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90" name="Google Shape;90;p3"/>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91" name="Google Shape;91;p3"/>
          <p:cNvSpPr/>
          <p:nvPr/>
        </p:nvSpPr>
        <p:spPr>
          <a:xfrm rot="248910">
            <a:off x="7469568" y="-16320"/>
            <a:ext cx="1791494" cy="10540289"/>
          </a:xfrm>
          <a:prstGeom prst="rtTriangle">
            <a:avLst/>
          </a:prstGeom>
          <a:solidFill>
            <a:srgbClr val="5757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CFB991"/>
              </a:solidFill>
            </a:endParaRPr>
          </a:p>
        </p:txBody>
      </p:sp>
      <p:sp>
        <p:nvSpPr>
          <p:cNvPr id="92" name="Google Shape;92;p3"/>
          <p:cNvSpPr txBox="1"/>
          <p:nvPr/>
        </p:nvSpPr>
        <p:spPr>
          <a:xfrm>
            <a:off x="290394" y="934500"/>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ISSUE / PROBLEM</a:t>
            </a:r>
            <a:endParaRPr sz="1500">
              <a:latin typeface="Work Sans"/>
              <a:ea typeface="Work Sans"/>
              <a:cs typeface="Work Sans"/>
              <a:sym typeface="Work Sans"/>
            </a:endParaRPr>
          </a:p>
        </p:txBody>
      </p:sp>
      <p:grpSp>
        <p:nvGrpSpPr>
          <p:cNvPr id="93" name="Google Shape;93;p3"/>
          <p:cNvGrpSpPr/>
          <p:nvPr/>
        </p:nvGrpSpPr>
        <p:grpSpPr>
          <a:xfrm>
            <a:off x="172024" y="1040825"/>
            <a:ext cx="137818" cy="187200"/>
            <a:chOff x="507100" y="1997600"/>
            <a:chExt cx="158375" cy="187200"/>
          </a:xfrm>
        </p:grpSpPr>
        <p:sp>
          <p:nvSpPr>
            <p:cNvPr id="94" name="Google Shape;94;p3"/>
            <p:cNvSpPr/>
            <p:nvPr/>
          </p:nvSpPr>
          <p:spPr>
            <a:xfrm>
              <a:off x="529575" y="1997600"/>
              <a:ext cx="135900" cy="187200"/>
            </a:xfrm>
            <a:prstGeom prst="chevron">
              <a:avLst>
                <a:gd name="adj" fmla="val 50000"/>
              </a:avLst>
            </a:prstGeom>
            <a:solidFill>
              <a:srgbClr val="0000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3"/>
            <p:cNvSpPr/>
            <p:nvPr/>
          </p:nvSpPr>
          <p:spPr>
            <a:xfrm>
              <a:off x="507100" y="2017025"/>
              <a:ext cx="135900" cy="146700"/>
            </a:xfrm>
            <a:prstGeom prst="chevron">
              <a:avLst>
                <a:gd name="adj" fmla="val 50000"/>
              </a:avLst>
            </a:prstGeom>
            <a:solidFill>
              <a:srgbClr val="4069DD"/>
            </a:solidFill>
            <a:ln w="9525" cap="flat" cmpd="sng">
              <a:solidFill>
                <a:srgbClr val="4069D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6" name="Google Shape;96;p3"/>
          <p:cNvSpPr txBox="1"/>
          <p:nvPr/>
        </p:nvSpPr>
        <p:spPr>
          <a:xfrm>
            <a:off x="308719" y="2801400"/>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RESPONSE </a:t>
            </a:r>
            <a:endParaRPr sz="1500">
              <a:latin typeface="Work Sans"/>
              <a:ea typeface="Work Sans"/>
              <a:cs typeface="Work Sans"/>
              <a:sym typeface="Work Sans"/>
            </a:endParaRPr>
          </a:p>
        </p:txBody>
      </p:sp>
      <p:grpSp>
        <p:nvGrpSpPr>
          <p:cNvPr id="97" name="Google Shape;97;p3"/>
          <p:cNvGrpSpPr/>
          <p:nvPr/>
        </p:nvGrpSpPr>
        <p:grpSpPr>
          <a:xfrm>
            <a:off x="190349" y="2907725"/>
            <a:ext cx="137818" cy="187200"/>
            <a:chOff x="507100" y="1540400"/>
            <a:chExt cx="158375" cy="187200"/>
          </a:xfrm>
        </p:grpSpPr>
        <p:sp>
          <p:nvSpPr>
            <p:cNvPr id="98" name="Google Shape;98;p3"/>
            <p:cNvSpPr/>
            <p:nvPr/>
          </p:nvSpPr>
          <p:spPr>
            <a:xfrm>
              <a:off x="529575" y="1540400"/>
              <a:ext cx="135900" cy="187200"/>
            </a:xfrm>
            <a:prstGeom prst="chevron">
              <a:avLst>
                <a:gd name="adj" fmla="val 50000"/>
              </a:avLst>
            </a:prstGeom>
            <a:solidFill>
              <a:srgbClr val="FF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3"/>
            <p:cNvSpPr/>
            <p:nvPr/>
          </p:nvSpPr>
          <p:spPr>
            <a:xfrm>
              <a:off x="507100" y="1559825"/>
              <a:ext cx="135900" cy="146700"/>
            </a:xfrm>
            <a:prstGeom prst="chevron">
              <a:avLst>
                <a:gd name="adj" fmla="val 50000"/>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0" name="Google Shape;100;p3"/>
          <p:cNvSpPr txBox="1"/>
          <p:nvPr/>
        </p:nvSpPr>
        <p:spPr>
          <a:xfrm>
            <a:off x="290394" y="5399875"/>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IMPACT  </a:t>
            </a:r>
            <a:endParaRPr sz="1500">
              <a:latin typeface="Work Sans"/>
              <a:ea typeface="Work Sans"/>
              <a:cs typeface="Work Sans"/>
              <a:sym typeface="Work Sans"/>
            </a:endParaRPr>
          </a:p>
        </p:txBody>
      </p:sp>
      <p:grpSp>
        <p:nvGrpSpPr>
          <p:cNvPr id="101" name="Google Shape;101;p3"/>
          <p:cNvGrpSpPr/>
          <p:nvPr/>
        </p:nvGrpSpPr>
        <p:grpSpPr>
          <a:xfrm>
            <a:off x="172024" y="5506200"/>
            <a:ext cx="137818" cy="187200"/>
            <a:chOff x="507100" y="1997600"/>
            <a:chExt cx="158375" cy="187200"/>
          </a:xfrm>
        </p:grpSpPr>
        <p:sp>
          <p:nvSpPr>
            <p:cNvPr id="102" name="Google Shape;102;p3"/>
            <p:cNvSpPr/>
            <p:nvPr/>
          </p:nvSpPr>
          <p:spPr>
            <a:xfrm>
              <a:off x="529575" y="1997600"/>
              <a:ext cx="135900" cy="187200"/>
            </a:xfrm>
            <a:prstGeom prst="chevron">
              <a:avLst>
                <a:gd name="adj" fmla="val 50000"/>
              </a:avLst>
            </a:prstGeom>
            <a:solidFill>
              <a:srgbClr val="F4B4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3"/>
            <p:cNvSpPr/>
            <p:nvPr/>
          </p:nvSpPr>
          <p:spPr>
            <a:xfrm>
              <a:off x="507100" y="2017025"/>
              <a:ext cx="135900" cy="146700"/>
            </a:xfrm>
            <a:prstGeom prst="chevron">
              <a:avLst>
                <a:gd name="adj" fmla="val 50000"/>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4" name="Google Shape;104;p3"/>
          <p:cNvSpPr txBox="1"/>
          <p:nvPr/>
        </p:nvSpPr>
        <p:spPr>
          <a:xfrm>
            <a:off x="-2480800" y="9126503"/>
            <a:ext cx="3081600" cy="285000"/>
          </a:xfrm>
          <a:prstGeom prst="rect">
            <a:avLst/>
          </a:prstGeom>
          <a:noFill/>
          <a:ln>
            <a:noFill/>
          </a:ln>
        </p:spPr>
        <p:txBody>
          <a:bodyPr spcFirstLastPara="1" wrap="square" lIns="91425" tIns="91425" rIns="91425" bIns="91425" anchor="t" anchorCtr="0">
            <a:normAutofit fontScale="70000" lnSpcReduction="20000"/>
          </a:bodyPr>
          <a:lstStyle/>
          <a:p>
            <a:pPr marL="0" lvl="0" indent="0" algn="l" rtl="0">
              <a:lnSpc>
                <a:spcPct val="105000"/>
              </a:lnSpc>
              <a:spcBef>
                <a:spcPts val="0"/>
              </a:spcBef>
              <a:spcAft>
                <a:spcPts val="0"/>
              </a:spcAft>
              <a:buNone/>
            </a:pPr>
            <a:endParaRPr sz="1100" i="1">
              <a:solidFill>
                <a:srgbClr val="000000"/>
              </a:solidFill>
              <a:latin typeface="Calibri"/>
              <a:ea typeface="Calibri"/>
              <a:cs typeface="Calibri"/>
              <a:sym typeface="Calibri"/>
            </a:endParaRPr>
          </a:p>
        </p:txBody>
      </p:sp>
      <p:sp>
        <p:nvSpPr>
          <p:cNvPr id="105" name="Google Shape;105;p3"/>
          <p:cNvSpPr txBox="1"/>
          <p:nvPr/>
        </p:nvSpPr>
        <p:spPr>
          <a:xfrm>
            <a:off x="315596" y="7502355"/>
            <a:ext cx="62733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KEY INSIGHTS</a:t>
            </a:r>
            <a:endParaRPr sz="1500">
              <a:latin typeface="Work Sans"/>
              <a:ea typeface="Work Sans"/>
              <a:cs typeface="Work Sans"/>
              <a:sym typeface="Work Sans"/>
            </a:endParaRPr>
          </a:p>
        </p:txBody>
      </p:sp>
      <p:grpSp>
        <p:nvGrpSpPr>
          <p:cNvPr id="106" name="Google Shape;106;p3"/>
          <p:cNvGrpSpPr/>
          <p:nvPr/>
        </p:nvGrpSpPr>
        <p:grpSpPr>
          <a:xfrm>
            <a:off x="172024" y="7607808"/>
            <a:ext cx="137818" cy="187200"/>
            <a:chOff x="507100" y="1997600"/>
            <a:chExt cx="158375" cy="187200"/>
          </a:xfrm>
        </p:grpSpPr>
        <p:sp>
          <p:nvSpPr>
            <p:cNvPr id="107" name="Google Shape;107;p3"/>
            <p:cNvSpPr/>
            <p:nvPr/>
          </p:nvSpPr>
          <p:spPr>
            <a:xfrm>
              <a:off x="529575" y="1997600"/>
              <a:ext cx="135900" cy="187200"/>
            </a:xfrm>
            <a:prstGeom prst="chevron">
              <a:avLst>
                <a:gd name="adj" fmla="val 50000"/>
              </a:avLst>
            </a:prstGeom>
            <a:solidFill>
              <a:srgbClr val="0F9D5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3"/>
            <p:cNvSpPr/>
            <p:nvPr/>
          </p:nvSpPr>
          <p:spPr>
            <a:xfrm>
              <a:off x="507100" y="2017025"/>
              <a:ext cx="135900" cy="146700"/>
            </a:xfrm>
            <a:prstGeom prst="chevron">
              <a:avLst>
                <a:gd name="adj" fmla="val 50000"/>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 name="Google Shape;109;p3"/>
          <p:cNvSpPr>
            <a:spLocks noGrp="1"/>
          </p:cNvSpPr>
          <p:nvPr>
            <p:ph type="pic" idx="3"/>
          </p:nvPr>
        </p:nvSpPr>
        <p:spPr>
          <a:xfrm>
            <a:off x="4054775" y="4659950"/>
            <a:ext cx="3035400" cy="2495700"/>
          </a:xfrm>
          <a:prstGeom prst="rect">
            <a:avLst/>
          </a:prstGeom>
          <a:noFill/>
          <a:ln w="19050" cap="flat" cmpd="sng">
            <a:solidFill>
              <a:srgbClr val="000000"/>
            </a:solidFill>
            <a:prstDash val="solid"/>
            <a:round/>
            <a:headEnd type="none" w="sm" len="sm"/>
            <a:tailEnd type="none" w="sm" len="sm"/>
          </a:ln>
        </p:spPr>
      </p:sp>
      <p:sp>
        <p:nvSpPr>
          <p:cNvPr id="110" name="Google Shape;110;p3"/>
          <p:cNvSpPr txBox="1"/>
          <p:nvPr/>
        </p:nvSpPr>
        <p:spPr>
          <a:xfrm>
            <a:off x="159875" y="60000"/>
            <a:ext cx="7458900" cy="5079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 sz="2100" b="1">
                <a:latin typeface="Google Sans"/>
                <a:ea typeface="Google Sans"/>
                <a:cs typeface="Google Sans"/>
                <a:sym typeface="Google Sans"/>
              </a:rPr>
              <a:t>Click here to edit title</a:t>
            </a:r>
            <a:endParaRPr sz="2100" b="1">
              <a:latin typeface="Google Sans"/>
              <a:ea typeface="Google Sans"/>
              <a:cs typeface="Google Sans"/>
              <a:sym typeface="Google Sans"/>
            </a:endParaRPr>
          </a:p>
        </p:txBody>
      </p:sp>
      <p:sp>
        <p:nvSpPr>
          <p:cNvPr id="111" name="Google Shape;111;p3"/>
          <p:cNvSpPr txBox="1"/>
          <p:nvPr/>
        </p:nvSpPr>
        <p:spPr>
          <a:xfrm>
            <a:off x="1763100" y="490850"/>
            <a:ext cx="42462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Layout 3">
  <p:cSld name="CUSTOM_2_1">
    <p:spTree>
      <p:nvGrpSpPr>
        <p:cNvPr id="1" name="Shape 112"/>
        <p:cNvGrpSpPr/>
        <p:nvPr/>
      </p:nvGrpSpPr>
      <p:grpSpPr>
        <a:xfrm>
          <a:off x="0" y="0"/>
          <a:ext cx="0" cy="0"/>
          <a:chOff x="0" y="0"/>
          <a:chExt cx="0" cy="0"/>
        </a:xfrm>
      </p:grpSpPr>
      <p:cxnSp>
        <p:nvCxnSpPr>
          <p:cNvPr id="113" name="Google Shape;113;p4"/>
          <p:cNvCxnSpPr/>
          <p:nvPr/>
        </p:nvCxnSpPr>
        <p:spPr>
          <a:xfrm>
            <a:off x="417963" y="311025"/>
            <a:ext cx="28200" cy="8777100"/>
          </a:xfrm>
          <a:prstGeom prst="straightConnector1">
            <a:avLst/>
          </a:prstGeom>
          <a:noFill/>
          <a:ln w="9525" cap="flat" cmpd="sng">
            <a:solidFill>
              <a:srgbClr val="B7B7B7"/>
            </a:solidFill>
            <a:prstDash val="solid"/>
            <a:round/>
            <a:headEnd type="none" w="med" len="med"/>
            <a:tailEnd type="none" w="med" len="med"/>
          </a:ln>
        </p:spPr>
      </p:cxnSp>
      <p:grpSp>
        <p:nvGrpSpPr>
          <p:cNvPr id="114" name="Google Shape;114;p4"/>
          <p:cNvGrpSpPr/>
          <p:nvPr/>
        </p:nvGrpSpPr>
        <p:grpSpPr>
          <a:xfrm>
            <a:off x="404725" y="1300475"/>
            <a:ext cx="6908400" cy="72025"/>
            <a:chOff x="404725" y="1681475"/>
            <a:chExt cx="6908400" cy="72025"/>
          </a:xfrm>
        </p:grpSpPr>
        <p:cxnSp>
          <p:nvCxnSpPr>
            <p:cNvPr id="115" name="Google Shape;115;p4"/>
            <p:cNvCxnSpPr/>
            <p:nvPr/>
          </p:nvCxnSpPr>
          <p:spPr>
            <a:xfrm rot="10800000" flipH="1">
              <a:off x="404725" y="1681475"/>
              <a:ext cx="6908400" cy="16800"/>
            </a:xfrm>
            <a:prstGeom prst="straightConnector1">
              <a:avLst/>
            </a:prstGeom>
            <a:noFill/>
            <a:ln w="38100" cap="flat" cmpd="sng">
              <a:solidFill>
                <a:srgbClr val="666666"/>
              </a:solidFill>
              <a:prstDash val="solid"/>
              <a:round/>
              <a:headEnd type="none" w="med" len="med"/>
              <a:tailEnd type="none" w="med" len="med"/>
            </a:ln>
          </p:spPr>
        </p:cxnSp>
        <p:cxnSp>
          <p:nvCxnSpPr>
            <p:cNvPr id="116" name="Google Shape;116;p4"/>
            <p:cNvCxnSpPr/>
            <p:nvPr/>
          </p:nvCxnSpPr>
          <p:spPr>
            <a:xfrm rot="10800000" flipH="1">
              <a:off x="404725" y="1736700"/>
              <a:ext cx="6908400" cy="16800"/>
            </a:xfrm>
            <a:prstGeom prst="straightConnector1">
              <a:avLst/>
            </a:prstGeom>
            <a:noFill/>
            <a:ln w="38100" cap="flat" cmpd="sng">
              <a:solidFill>
                <a:srgbClr val="666666"/>
              </a:solidFill>
              <a:prstDash val="solid"/>
              <a:round/>
              <a:headEnd type="none" w="med" len="med"/>
              <a:tailEnd type="none" w="med" len="med"/>
            </a:ln>
          </p:spPr>
        </p:cxnSp>
      </p:grpSp>
      <p:cxnSp>
        <p:nvCxnSpPr>
          <p:cNvPr id="117" name="Google Shape;117;p4"/>
          <p:cNvCxnSpPr/>
          <p:nvPr/>
        </p:nvCxnSpPr>
        <p:spPr>
          <a:xfrm>
            <a:off x="7326238" y="6225"/>
            <a:ext cx="28200" cy="8777100"/>
          </a:xfrm>
          <a:prstGeom prst="straightConnector1">
            <a:avLst/>
          </a:prstGeom>
          <a:noFill/>
          <a:ln w="9525" cap="flat" cmpd="sng">
            <a:solidFill>
              <a:srgbClr val="B7B7B7"/>
            </a:solidFill>
            <a:prstDash val="solid"/>
            <a:round/>
            <a:headEnd type="none" w="med" len="med"/>
            <a:tailEnd type="none" w="med" len="med"/>
          </a:ln>
        </p:spPr>
      </p:cxnSp>
      <p:cxnSp>
        <p:nvCxnSpPr>
          <p:cNvPr id="118" name="Google Shape;118;p4"/>
          <p:cNvCxnSpPr/>
          <p:nvPr/>
        </p:nvCxnSpPr>
        <p:spPr>
          <a:xfrm rot="10800000">
            <a:off x="438150" y="3276600"/>
            <a:ext cx="6896100" cy="0"/>
          </a:xfrm>
          <a:prstGeom prst="straightConnector1">
            <a:avLst/>
          </a:prstGeom>
          <a:noFill/>
          <a:ln w="9525" cap="flat" cmpd="sng">
            <a:solidFill>
              <a:srgbClr val="CCCCCC"/>
            </a:solidFill>
            <a:prstDash val="solid"/>
            <a:round/>
            <a:headEnd type="none" w="med" len="med"/>
            <a:tailEnd type="none" w="med" len="med"/>
          </a:ln>
        </p:spPr>
      </p:cxnSp>
      <p:cxnSp>
        <p:nvCxnSpPr>
          <p:cNvPr id="119" name="Google Shape;119;p4"/>
          <p:cNvCxnSpPr/>
          <p:nvPr/>
        </p:nvCxnSpPr>
        <p:spPr>
          <a:xfrm>
            <a:off x="3861475" y="3505200"/>
            <a:ext cx="0" cy="5611800"/>
          </a:xfrm>
          <a:prstGeom prst="straightConnector1">
            <a:avLst/>
          </a:prstGeom>
          <a:noFill/>
          <a:ln w="9525" cap="flat" cmpd="sng">
            <a:solidFill>
              <a:srgbClr val="B7B7B7"/>
            </a:solidFill>
            <a:prstDash val="solid"/>
            <a:round/>
            <a:headEnd type="none" w="med" len="med"/>
            <a:tailEnd type="none" w="med" len="med"/>
          </a:ln>
        </p:spPr>
      </p:cxnSp>
      <p:grpSp>
        <p:nvGrpSpPr>
          <p:cNvPr id="120" name="Google Shape;120;p4"/>
          <p:cNvGrpSpPr/>
          <p:nvPr/>
        </p:nvGrpSpPr>
        <p:grpSpPr>
          <a:xfrm>
            <a:off x="417975" y="1504250"/>
            <a:ext cx="2357775" cy="410125"/>
            <a:chOff x="417975" y="1885250"/>
            <a:chExt cx="2357775" cy="410125"/>
          </a:xfrm>
        </p:grpSpPr>
        <p:sp>
          <p:nvSpPr>
            <p:cNvPr id="121" name="Google Shape;121;p4"/>
            <p:cNvSpPr/>
            <p:nvPr/>
          </p:nvSpPr>
          <p:spPr>
            <a:xfrm>
              <a:off x="417975" y="1885250"/>
              <a:ext cx="2020800" cy="410100"/>
            </a:xfrm>
            <a:prstGeom prst="rect">
              <a:avLst/>
            </a:prstGeom>
            <a:solidFill>
              <a:srgbClr val="595959"/>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4"/>
            <p:cNvSpPr/>
            <p:nvPr/>
          </p:nvSpPr>
          <p:spPr>
            <a:xfrm rot="10800000">
              <a:off x="2236350" y="1885875"/>
              <a:ext cx="539400" cy="409500"/>
            </a:xfrm>
            <a:prstGeom prst="chevron">
              <a:avLst>
                <a:gd name="adj" fmla="val 50000"/>
              </a:avLst>
            </a:prstGeom>
            <a:solidFill>
              <a:srgbClr val="595959"/>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4"/>
            <p:cNvSpPr/>
            <p:nvPr/>
          </p:nvSpPr>
          <p:spPr>
            <a:xfrm>
              <a:off x="446175" y="1905300"/>
              <a:ext cx="1946700" cy="364200"/>
            </a:xfrm>
            <a:prstGeom prst="rect">
              <a:avLst/>
            </a:prstGeom>
            <a:solidFill>
              <a:srgbClr val="B7B7B7"/>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4"/>
            <p:cNvSpPr/>
            <p:nvPr/>
          </p:nvSpPr>
          <p:spPr>
            <a:xfrm rot="10800000">
              <a:off x="2198100" y="1906000"/>
              <a:ext cx="519600" cy="363600"/>
            </a:xfrm>
            <a:prstGeom prst="chevron">
              <a:avLst>
                <a:gd name="adj" fmla="val 50000"/>
              </a:avLst>
            </a:prstGeom>
            <a:solidFill>
              <a:srgbClr val="B7B7B7"/>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 name="Google Shape;125;p4"/>
          <p:cNvGrpSpPr/>
          <p:nvPr/>
        </p:nvGrpSpPr>
        <p:grpSpPr>
          <a:xfrm>
            <a:off x="417975" y="3276600"/>
            <a:ext cx="2357775" cy="410125"/>
            <a:chOff x="265575" y="3352800"/>
            <a:chExt cx="2357775" cy="410125"/>
          </a:xfrm>
        </p:grpSpPr>
        <p:sp>
          <p:nvSpPr>
            <p:cNvPr id="126" name="Google Shape;126;p4"/>
            <p:cNvSpPr/>
            <p:nvPr/>
          </p:nvSpPr>
          <p:spPr>
            <a:xfrm>
              <a:off x="265575" y="3352800"/>
              <a:ext cx="2020800" cy="410100"/>
            </a:xfrm>
            <a:prstGeom prst="rect">
              <a:avLst/>
            </a:prstGeom>
            <a:solidFill>
              <a:srgbClr val="595959"/>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4"/>
            <p:cNvSpPr/>
            <p:nvPr/>
          </p:nvSpPr>
          <p:spPr>
            <a:xfrm rot="10800000">
              <a:off x="2083950" y="3353425"/>
              <a:ext cx="539400" cy="409500"/>
            </a:xfrm>
            <a:prstGeom prst="chevron">
              <a:avLst>
                <a:gd name="adj" fmla="val 50000"/>
              </a:avLst>
            </a:prstGeom>
            <a:solidFill>
              <a:srgbClr val="595959"/>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4"/>
            <p:cNvSpPr/>
            <p:nvPr/>
          </p:nvSpPr>
          <p:spPr>
            <a:xfrm>
              <a:off x="293775" y="3372850"/>
              <a:ext cx="1946700" cy="364200"/>
            </a:xfrm>
            <a:prstGeom prst="rect">
              <a:avLst/>
            </a:prstGeom>
            <a:solidFill>
              <a:srgbClr val="B7B7B7"/>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4"/>
            <p:cNvSpPr/>
            <p:nvPr/>
          </p:nvSpPr>
          <p:spPr>
            <a:xfrm rot="10800000">
              <a:off x="2045700" y="3373550"/>
              <a:ext cx="519600" cy="363600"/>
            </a:xfrm>
            <a:prstGeom prst="chevron">
              <a:avLst>
                <a:gd name="adj" fmla="val 50000"/>
              </a:avLst>
            </a:prstGeom>
            <a:solidFill>
              <a:srgbClr val="B7B7B7"/>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 name="Google Shape;130;p4"/>
          <p:cNvGrpSpPr/>
          <p:nvPr/>
        </p:nvGrpSpPr>
        <p:grpSpPr>
          <a:xfrm>
            <a:off x="3872044" y="3276600"/>
            <a:ext cx="2747987" cy="410125"/>
            <a:chOff x="3567313" y="3200400"/>
            <a:chExt cx="2357775" cy="410125"/>
          </a:xfrm>
        </p:grpSpPr>
        <p:sp>
          <p:nvSpPr>
            <p:cNvPr id="131" name="Google Shape;131;p4"/>
            <p:cNvSpPr/>
            <p:nvPr/>
          </p:nvSpPr>
          <p:spPr>
            <a:xfrm>
              <a:off x="3567313" y="3200400"/>
              <a:ext cx="2020800" cy="410100"/>
            </a:xfrm>
            <a:prstGeom prst="rect">
              <a:avLst/>
            </a:prstGeom>
            <a:solidFill>
              <a:srgbClr val="595959"/>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4"/>
            <p:cNvSpPr/>
            <p:nvPr/>
          </p:nvSpPr>
          <p:spPr>
            <a:xfrm rot="10800000">
              <a:off x="5385688" y="3201025"/>
              <a:ext cx="539400" cy="409500"/>
            </a:xfrm>
            <a:prstGeom prst="chevron">
              <a:avLst>
                <a:gd name="adj" fmla="val 50000"/>
              </a:avLst>
            </a:prstGeom>
            <a:solidFill>
              <a:srgbClr val="595959"/>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4"/>
            <p:cNvSpPr/>
            <p:nvPr/>
          </p:nvSpPr>
          <p:spPr>
            <a:xfrm>
              <a:off x="3595513" y="3220450"/>
              <a:ext cx="1946700" cy="364200"/>
            </a:xfrm>
            <a:prstGeom prst="rect">
              <a:avLst/>
            </a:prstGeom>
            <a:solidFill>
              <a:srgbClr val="B7B7B7"/>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4"/>
            <p:cNvSpPr/>
            <p:nvPr/>
          </p:nvSpPr>
          <p:spPr>
            <a:xfrm rot="10800000">
              <a:off x="5393639" y="3221150"/>
              <a:ext cx="473400" cy="363600"/>
            </a:xfrm>
            <a:prstGeom prst="chevron">
              <a:avLst>
                <a:gd name="adj" fmla="val 50000"/>
              </a:avLst>
            </a:prstGeom>
            <a:solidFill>
              <a:srgbClr val="B7B7B7"/>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 name="Google Shape;135;p4"/>
          <p:cNvGrpSpPr/>
          <p:nvPr/>
        </p:nvGrpSpPr>
        <p:grpSpPr>
          <a:xfrm>
            <a:off x="417963" y="6597750"/>
            <a:ext cx="2357775" cy="410125"/>
            <a:chOff x="-39237" y="6140550"/>
            <a:chExt cx="2357775" cy="410125"/>
          </a:xfrm>
        </p:grpSpPr>
        <p:sp>
          <p:nvSpPr>
            <p:cNvPr id="136" name="Google Shape;136;p4"/>
            <p:cNvSpPr/>
            <p:nvPr/>
          </p:nvSpPr>
          <p:spPr>
            <a:xfrm>
              <a:off x="-39237" y="6140550"/>
              <a:ext cx="2020800" cy="410100"/>
            </a:xfrm>
            <a:prstGeom prst="rect">
              <a:avLst/>
            </a:prstGeom>
            <a:solidFill>
              <a:srgbClr val="595959"/>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4"/>
            <p:cNvSpPr/>
            <p:nvPr/>
          </p:nvSpPr>
          <p:spPr>
            <a:xfrm rot="10800000">
              <a:off x="1779138" y="6141175"/>
              <a:ext cx="539400" cy="409500"/>
            </a:xfrm>
            <a:prstGeom prst="chevron">
              <a:avLst>
                <a:gd name="adj" fmla="val 50000"/>
              </a:avLst>
            </a:prstGeom>
            <a:solidFill>
              <a:srgbClr val="595959"/>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4"/>
            <p:cNvSpPr/>
            <p:nvPr/>
          </p:nvSpPr>
          <p:spPr>
            <a:xfrm>
              <a:off x="-11037" y="6160600"/>
              <a:ext cx="1946700" cy="364200"/>
            </a:xfrm>
            <a:prstGeom prst="rect">
              <a:avLst/>
            </a:prstGeom>
            <a:solidFill>
              <a:srgbClr val="B7B7B7"/>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4"/>
            <p:cNvSpPr/>
            <p:nvPr/>
          </p:nvSpPr>
          <p:spPr>
            <a:xfrm rot="10800000">
              <a:off x="1740888" y="6161300"/>
              <a:ext cx="519600" cy="363600"/>
            </a:xfrm>
            <a:prstGeom prst="chevron">
              <a:avLst>
                <a:gd name="adj" fmla="val 50000"/>
              </a:avLst>
            </a:prstGeom>
            <a:solidFill>
              <a:srgbClr val="B7B7B7"/>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0" name="Google Shape;140;p4"/>
          <p:cNvSpPr txBox="1"/>
          <p:nvPr/>
        </p:nvSpPr>
        <p:spPr>
          <a:xfrm>
            <a:off x="402100" y="1527525"/>
            <a:ext cx="194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OVERVIEW</a:t>
            </a:r>
            <a:endParaRPr b="1">
              <a:latin typeface="Google Sans"/>
              <a:ea typeface="Google Sans"/>
              <a:cs typeface="Google Sans"/>
              <a:sym typeface="Google Sans"/>
            </a:endParaRPr>
          </a:p>
        </p:txBody>
      </p:sp>
      <p:sp>
        <p:nvSpPr>
          <p:cNvPr id="141" name="Google Shape;141;p4"/>
          <p:cNvSpPr txBox="1"/>
          <p:nvPr/>
        </p:nvSpPr>
        <p:spPr>
          <a:xfrm>
            <a:off x="476200" y="3276599"/>
            <a:ext cx="1799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PROJECT STATUS </a:t>
            </a:r>
            <a:endParaRPr b="1">
              <a:latin typeface="Google Sans"/>
              <a:ea typeface="Google Sans"/>
              <a:cs typeface="Google Sans"/>
              <a:sym typeface="Google Sans"/>
            </a:endParaRPr>
          </a:p>
        </p:txBody>
      </p:sp>
      <p:sp>
        <p:nvSpPr>
          <p:cNvPr id="142" name="Google Shape;142;p4"/>
          <p:cNvSpPr txBox="1"/>
          <p:nvPr/>
        </p:nvSpPr>
        <p:spPr>
          <a:xfrm>
            <a:off x="623225" y="6602713"/>
            <a:ext cx="194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NEXT STEPS </a:t>
            </a:r>
            <a:endParaRPr b="1">
              <a:latin typeface="Google Sans"/>
              <a:ea typeface="Google Sans"/>
              <a:cs typeface="Google Sans"/>
              <a:sym typeface="Google Sans"/>
            </a:endParaRPr>
          </a:p>
        </p:txBody>
      </p:sp>
      <p:sp>
        <p:nvSpPr>
          <p:cNvPr id="143" name="Google Shape;143;p4"/>
          <p:cNvSpPr txBox="1"/>
          <p:nvPr/>
        </p:nvSpPr>
        <p:spPr>
          <a:xfrm>
            <a:off x="3848750" y="3276600"/>
            <a:ext cx="1673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KEY INSIGHTS </a:t>
            </a:r>
            <a:endParaRPr b="1">
              <a:latin typeface="Google Sans"/>
              <a:ea typeface="Google Sans"/>
              <a:cs typeface="Google Sans"/>
              <a:sym typeface="Google Sans"/>
            </a:endParaRPr>
          </a:p>
        </p:txBody>
      </p:sp>
      <p:sp>
        <p:nvSpPr>
          <p:cNvPr id="144" name="Google Shape;144;p4"/>
          <p:cNvSpPr txBox="1"/>
          <p:nvPr/>
        </p:nvSpPr>
        <p:spPr>
          <a:xfrm>
            <a:off x="413425" y="1939675"/>
            <a:ext cx="6896100" cy="10275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1200"/>
              </a:spcAft>
              <a:buNone/>
            </a:pPr>
            <a:endParaRPr sz="1200">
              <a:solidFill>
                <a:srgbClr val="595959"/>
              </a:solidFill>
              <a:latin typeface="Google Sans"/>
              <a:ea typeface="Google Sans"/>
              <a:cs typeface="Google Sans"/>
              <a:sym typeface="Google Sans"/>
            </a:endParaRPr>
          </a:p>
        </p:txBody>
      </p:sp>
      <p:sp>
        <p:nvSpPr>
          <p:cNvPr id="145" name="Google Shape;145;p4"/>
          <p:cNvSpPr txBox="1"/>
          <p:nvPr/>
        </p:nvSpPr>
        <p:spPr>
          <a:xfrm>
            <a:off x="438138" y="3915350"/>
            <a:ext cx="3108300" cy="2370000"/>
          </a:xfrm>
          <a:prstGeom prst="rect">
            <a:avLst/>
          </a:prstGeom>
          <a:noFill/>
          <a:ln>
            <a:noFill/>
          </a:ln>
        </p:spPr>
        <p:txBody>
          <a:bodyPr spcFirstLastPara="1" wrap="square" lIns="57150" tIns="91425" rIns="91425" bIns="91425" anchor="t" anchorCtr="0">
            <a:normAutofit/>
          </a:bodyPr>
          <a:lstStyle/>
          <a:p>
            <a:pPr marL="0" lvl="0" indent="0" algn="l" rtl="0">
              <a:lnSpc>
                <a:spcPct val="115000"/>
              </a:lnSpc>
              <a:spcBef>
                <a:spcPts val="0"/>
              </a:spcBef>
              <a:spcAft>
                <a:spcPts val="1200"/>
              </a:spcAft>
              <a:buNone/>
            </a:pPr>
            <a:endParaRPr sz="1200">
              <a:solidFill>
                <a:srgbClr val="595959"/>
              </a:solidFill>
              <a:latin typeface="Google Sans"/>
              <a:ea typeface="Google Sans"/>
              <a:cs typeface="Google Sans"/>
              <a:sym typeface="Google Sans"/>
            </a:endParaRPr>
          </a:p>
        </p:txBody>
      </p:sp>
      <p:sp>
        <p:nvSpPr>
          <p:cNvPr id="146" name="Google Shape;146;p4"/>
          <p:cNvSpPr txBox="1"/>
          <p:nvPr/>
        </p:nvSpPr>
        <p:spPr>
          <a:xfrm>
            <a:off x="438150" y="7050750"/>
            <a:ext cx="3108300" cy="2255400"/>
          </a:xfrm>
          <a:prstGeom prst="rect">
            <a:avLst/>
          </a:prstGeom>
          <a:noFill/>
          <a:ln>
            <a:noFill/>
          </a:ln>
        </p:spPr>
        <p:txBody>
          <a:bodyPr spcFirstLastPara="1" wrap="square" lIns="57150" tIns="91425" rIns="91425" bIns="91425" anchor="t" anchorCtr="0">
            <a:normAutofit/>
          </a:bodyPr>
          <a:lstStyle/>
          <a:p>
            <a:pPr marL="0" lvl="0" indent="0" algn="l" rtl="0">
              <a:lnSpc>
                <a:spcPct val="115000"/>
              </a:lnSpc>
              <a:spcBef>
                <a:spcPts val="0"/>
              </a:spcBef>
              <a:spcAft>
                <a:spcPts val="1200"/>
              </a:spcAft>
              <a:buNone/>
            </a:pPr>
            <a:endParaRPr sz="1200">
              <a:solidFill>
                <a:srgbClr val="595959"/>
              </a:solidFill>
              <a:latin typeface="Google Sans"/>
              <a:ea typeface="Google Sans"/>
              <a:cs typeface="Google Sans"/>
              <a:sym typeface="Google Sans"/>
            </a:endParaRPr>
          </a:p>
        </p:txBody>
      </p:sp>
      <p:sp>
        <p:nvSpPr>
          <p:cNvPr id="147" name="Google Shape;147;p4"/>
          <p:cNvSpPr txBox="1"/>
          <p:nvPr/>
        </p:nvSpPr>
        <p:spPr>
          <a:xfrm>
            <a:off x="3905525" y="4039263"/>
            <a:ext cx="3219000" cy="2604300"/>
          </a:xfrm>
          <a:prstGeom prst="rect">
            <a:avLst/>
          </a:prstGeom>
          <a:noFill/>
          <a:ln>
            <a:noFill/>
          </a:ln>
        </p:spPr>
        <p:txBody>
          <a:bodyPr spcFirstLastPara="1" wrap="square" lIns="57150" tIns="91425" rIns="91425" bIns="91425" anchor="t" anchorCtr="0">
            <a:normAutofit/>
          </a:bodyPr>
          <a:lstStyle/>
          <a:p>
            <a:pPr marL="0" lvl="0" indent="0" algn="l" rtl="0">
              <a:lnSpc>
                <a:spcPct val="115000"/>
              </a:lnSpc>
              <a:spcBef>
                <a:spcPts val="0"/>
              </a:spcBef>
              <a:spcAft>
                <a:spcPts val="1200"/>
              </a:spcAft>
              <a:buNone/>
            </a:pPr>
            <a:endParaRPr sz="1200">
              <a:solidFill>
                <a:srgbClr val="595959"/>
              </a:solidFill>
              <a:latin typeface="Google Sans"/>
              <a:ea typeface="Google Sans"/>
              <a:cs typeface="Google Sans"/>
              <a:sym typeface="Google Sans"/>
            </a:endParaRPr>
          </a:p>
        </p:txBody>
      </p:sp>
      <p:sp>
        <p:nvSpPr>
          <p:cNvPr id="148" name="Google Shape;148;p4"/>
          <p:cNvSpPr txBox="1"/>
          <p:nvPr/>
        </p:nvSpPr>
        <p:spPr>
          <a:xfrm>
            <a:off x="4183575" y="9228125"/>
            <a:ext cx="30867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15000"/>
              </a:lnSpc>
              <a:spcBef>
                <a:spcPts val="0"/>
              </a:spcBef>
              <a:spcAft>
                <a:spcPts val="1200"/>
              </a:spcAft>
              <a:buNone/>
            </a:pPr>
            <a:endParaRPr sz="1100" i="1">
              <a:solidFill>
                <a:srgbClr val="595959"/>
              </a:solidFill>
              <a:latin typeface="Google Sans"/>
              <a:ea typeface="Google Sans"/>
              <a:cs typeface="Google Sans"/>
              <a:sym typeface="Google Sans"/>
            </a:endParaRPr>
          </a:p>
        </p:txBody>
      </p:sp>
      <p:sp>
        <p:nvSpPr>
          <p:cNvPr id="149" name="Google Shape;149;p4"/>
          <p:cNvSpPr txBox="1"/>
          <p:nvPr/>
        </p:nvSpPr>
        <p:spPr>
          <a:xfrm>
            <a:off x="159875" y="441000"/>
            <a:ext cx="7458900" cy="5079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 sz="2100" b="1">
                <a:latin typeface="Google Sans"/>
                <a:ea typeface="Google Sans"/>
                <a:cs typeface="Google Sans"/>
                <a:sym typeface="Google Sans"/>
              </a:rPr>
              <a:t>Click here to edit title</a:t>
            </a:r>
            <a:endParaRPr sz="2100" b="1">
              <a:latin typeface="Google Sans"/>
              <a:ea typeface="Google Sans"/>
              <a:cs typeface="Google Sans"/>
              <a:sym typeface="Google Sans"/>
            </a:endParaRPr>
          </a:p>
        </p:txBody>
      </p:sp>
      <p:sp>
        <p:nvSpPr>
          <p:cNvPr id="150" name="Google Shape;150;p4"/>
          <p:cNvSpPr txBox="1"/>
          <p:nvPr/>
        </p:nvSpPr>
        <p:spPr>
          <a:xfrm>
            <a:off x="1763100" y="948050"/>
            <a:ext cx="42462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
        <p:nvSpPr>
          <p:cNvPr id="151" name="Google Shape;151;p4"/>
          <p:cNvSpPr>
            <a:spLocks noGrp="1"/>
          </p:cNvSpPr>
          <p:nvPr>
            <p:ph type="pic" idx="2"/>
          </p:nvPr>
        </p:nvSpPr>
        <p:spPr>
          <a:xfrm>
            <a:off x="4076163" y="6199700"/>
            <a:ext cx="3035400" cy="2495700"/>
          </a:xfrm>
          <a:prstGeom prst="rect">
            <a:avLst/>
          </a:prstGeom>
          <a:noFill/>
          <a:ln w="19050" cap="flat" cmpd="sng">
            <a:solidFill>
              <a:srgbClr val="000000"/>
            </a:solidFill>
            <a:prstDash val="solid"/>
            <a:round/>
            <a:headEnd type="none" w="sm" len="sm"/>
            <a:tailEnd type="none" w="sm" len="sm"/>
          </a:ln>
        </p:spPr>
      </p:sp>
      <p:sp>
        <p:nvSpPr>
          <p:cNvPr id="152" name="Google Shape;152;p4"/>
          <p:cNvSpPr txBox="1"/>
          <p:nvPr/>
        </p:nvSpPr>
        <p:spPr>
          <a:xfrm>
            <a:off x="4007763" y="8695400"/>
            <a:ext cx="3172200" cy="285000"/>
          </a:xfrm>
          <a:prstGeom prst="rect">
            <a:avLst/>
          </a:prstGeom>
          <a:noFill/>
          <a:ln>
            <a:noFill/>
          </a:ln>
        </p:spPr>
        <p:txBody>
          <a:bodyPr spcFirstLastPara="1" wrap="square" lIns="91425" tIns="91425" rIns="91425" bIns="91425" anchor="t" anchorCtr="0">
            <a:normAutofit fontScale="70000" lnSpcReduction="20000"/>
          </a:bodyPr>
          <a:lstStyle/>
          <a:p>
            <a:pPr marL="0" lvl="0" indent="0" algn="l" rtl="0">
              <a:lnSpc>
                <a:spcPct val="105000"/>
              </a:lnSpc>
              <a:spcBef>
                <a:spcPts val="0"/>
              </a:spcBef>
              <a:spcAft>
                <a:spcPts val="0"/>
              </a:spcAft>
              <a:buNone/>
            </a:pPr>
            <a:r>
              <a:rPr lang="en" sz="1100" i="1">
                <a:latin typeface="Lato"/>
                <a:ea typeface="Lato"/>
                <a:cs typeface="Lato"/>
                <a:sym typeface="Lato"/>
              </a:rPr>
              <a:t>Image Alt-Text Here</a:t>
            </a:r>
            <a:endParaRPr sz="1100" i="1">
              <a:solidFill>
                <a:srgbClr val="000000"/>
              </a:solidFill>
              <a:latin typeface="Lato"/>
              <a:ea typeface="Lato"/>
              <a:cs typeface="Lato"/>
              <a:sym typeface="Lato"/>
            </a:endParaRPr>
          </a:p>
        </p:txBody>
      </p:sp>
    </p:spTree>
  </p:cSld>
  <p:clrMapOvr>
    <a:masterClrMapping/>
  </p:clrMapOvr>
  <p:extLst>
    <p:ext uri="{DCECCB84-F9BA-43D5-87BE-67443E8EF086}">
      <p15:sldGuideLst xmlns:p15="http://schemas.microsoft.com/office/powerpoint/2012/main">
        <p15:guide id="1" pos="255">
          <p15:clr>
            <a:srgbClr val="FA7B17"/>
          </p15:clr>
        </p15:guide>
        <p15:guide id="2" orient="horz" pos="2922">
          <p15:clr>
            <a:srgbClr val="FA7B17"/>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Layout 4">
  <p:cSld name="CUSTOM">
    <p:spTree>
      <p:nvGrpSpPr>
        <p:cNvPr id="1" name="Shape 153"/>
        <p:cNvGrpSpPr/>
        <p:nvPr/>
      </p:nvGrpSpPr>
      <p:grpSpPr>
        <a:xfrm>
          <a:off x="0" y="0"/>
          <a:ext cx="0" cy="0"/>
          <a:chOff x="0" y="0"/>
          <a:chExt cx="0" cy="0"/>
        </a:xfrm>
      </p:grpSpPr>
      <p:sp>
        <p:nvSpPr>
          <p:cNvPr id="154" name="Google Shape;154;p5"/>
          <p:cNvSpPr/>
          <p:nvPr/>
        </p:nvSpPr>
        <p:spPr>
          <a:xfrm flipH="1">
            <a:off x="2748900" y="9168075"/>
            <a:ext cx="5023500" cy="890400"/>
          </a:xfrm>
          <a:prstGeom prst="rtTriangle">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latin typeface="Google Sans"/>
              <a:ea typeface="Google Sans"/>
              <a:cs typeface="Google Sans"/>
              <a:sym typeface="Google Sans"/>
            </a:endParaRPr>
          </a:p>
        </p:txBody>
      </p:sp>
      <p:sp>
        <p:nvSpPr>
          <p:cNvPr id="155" name="Google Shape;155;p5"/>
          <p:cNvSpPr/>
          <p:nvPr/>
        </p:nvSpPr>
        <p:spPr>
          <a:xfrm>
            <a:off x="0" y="9168075"/>
            <a:ext cx="4138800" cy="890400"/>
          </a:xfrm>
          <a:prstGeom prst="rtTriangle">
            <a:avLst/>
          </a:prstGeom>
          <a:solidFill>
            <a:srgbClr val="DB4437"/>
          </a:solid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latin typeface="Google Sans"/>
              <a:ea typeface="Google Sans"/>
              <a:cs typeface="Google Sans"/>
              <a:sym typeface="Google Sans"/>
            </a:endParaRPr>
          </a:p>
        </p:txBody>
      </p:sp>
      <p:grpSp>
        <p:nvGrpSpPr>
          <p:cNvPr id="156" name="Google Shape;156;p5"/>
          <p:cNvGrpSpPr/>
          <p:nvPr/>
        </p:nvGrpSpPr>
        <p:grpSpPr>
          <a:xfrm>
            <a:off x="95351" y="1392509"/>
            <a:ext cx="7581691" cy="5901"/>
            <a:chOff x="1890075" y="5241175"/>
            <a:chExt cx="4240556" cy="257700"/>
          </a:xfrm>
        </p:grpSpPr>
        <p:sp>
          <p:nvSpPr>
            <p:cNvPr id="157" name="Google Shape;157;p5"/>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58" name="Google Shape;158;p5"/>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59" name="Google Shape;159;p5"/>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60" name="Google Shape;160;p5"/>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nvGrpSpPr>
          <p:cNvPr id="161" name="Google Shape;161;p5"/>
          <p:cNvGrpSpPr/>
          <p:nvPr/>
        </p:nvGrpSpPr>
        <p:grpSpPr>
          <a:xfrm>
            <a:off x="95351" y="4542984"/>
            <a:ext cx="7581691" cy="5901"/>
            <a:chOff x="1890075" y="5241175"/>
            <a:chExt cx="4240556" cy="257700"/>
          </a:xfrm>
        </p:grpSpPr>
        <p:sp>
          <p:nvSpPr>
            <p:cNvPr id="162" name="Google Shape;162;p5"/>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63" name="Google Shape;163;p5"/>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64" name="Google Shape;164;p5"/>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65" name="Google Shape;165;p5"/>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166" name="Google Shape;166;p5"/>
          <p:cNvSpPr/>
          <p:nvPr/>
        </p:nvSpPr>
        <p:spPr>
          <a:xfrm>
            <a:off x="432000" y="1624350"/>
            <a:ext cx="1598400" cy="269100"/>
          </a:xfrm>
          <a:prstGeom prst="rect">
            <a:avLst/>
          </a:prstGeom>
          <a:solidFill>
            <a:srgbClr val="4285F4"/>
          </a:solidFill>
          <a:ln w="9525" cap="flat" cmpd="sng">
            <a:solidFill>
              <a:srgbClr val="4285F4"/>
            </a:solidFill>
            <a:prstDash val="solid"/>
            <a:round/>
            <a:headEnd type="none" w="sm" len="sm"/>
            <a:tailEnd type="none" w="sm" len="sm"/>
          </a:ln>
          <a:effectLst>
            <a:outerShdw blurRad="57150" dist="19050" dir="5400000" algn="bl" rotWithShape="0">
              <a:srgbClr val="EEEEEE">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Overview </a:t>
            </a:r>
            <a:endParaRPr b="1">
              <a:solidFill>
                <a:srgbClr val="000000"/>
              </a:solidFill>
              <a:latin typeface="Google Sans"/>
              <a:ea typeface="Google Sans"/>
              <a:cs typeface="Google Sans"/>
              <a:sym typeface="Google Sans"/>
            </a:endParaRPr>
          </a:p>
        </p:txBody>
      </p:sp>
      <p:sp>
        <p:nvSpPr>
          <p:cNvPr id="167" name="Google Shape;167;p5"/>
          <p:cNvSpPr/>
          <p:nvPr/>
        </p:nvSpPr>
        <p:spPr>
          <a:xfrm>
            <a:off x="432000" y="2620004"/>
            <a:ext cx="1598400" cy="2850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Problem</a:t>
            </a:r>
            <a:endParaRPr b="1">
              <a:solidFill>
                <a:srgbClr val="000000"/>
              </a:solidFill>
              <a:latin typeface="Google Sans"/>
              <a:ea typeface="Google Sans"/>
              <a:cs typeface="Google Sans"/>
              <a:sym typeface="Google Sans"/>
            </a:endParaRPr>
          </a:p>
        </p:txBody>
      </p:sp>
      <p:sp>
        <p:nvSpPr>
          <p:cNvPr id="168" name="Google Shape;168;p5"/>
          <p:cNvSpPr/>
          <p:nvPr/>
        </p:nvSpPr>
        <p:spPr>
          <a:xfrm>
            <a:off x="432000" y="3615673"/>
            <a:ext cx="1598400" cy="2691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Solution</a:t>
            </a:r>
            <a:endParaRPr b="1">
              <a:solidFill>
                <a:srgbClr val="000000"/>
              </a:solidFill>
              <a:latin typeface="Google Sans"/>
              <a:ea typeface="Google Sans"/>
              <a:cs typeface="Google Sans"/>
              <a:sym typeface="Google Sans"/>
            </a:endParaRPr>
          </a:p>
        </p:txBody>
      </p:sp>
      <p:sp>
        <p:nvSpPr>
          <p:cNvPr id="169" name="Google Shape;169;p5"/>
          <p:cNvSpPr/>
          <p:nvPr/>
        </p:nvSpPr>
        <p:spPr>
          <a:xfrm>
            <a:off x="432000" y="4676196"/>
            <a:ext cx="1598400" cy="2850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Details </a:t>
            </a:r>
            <a:endParaRPr b="1">
              <a:solidFill>
                <a:srgbClr val="000000"/>
              </a:solidFill>
              <a:latin typeface="Google Sans"/>
              <a:ea typeface="Google Sans"/>
              <a:cs typeface="Google Sans"/>
              <a:sym typeface="Google Sans"/>
            </a:endParaRPr>
          </a:p>
        </p:txBody>
      </p:sp>
      <p:sp>
        <p:nvSpPr>
          <p:cNvPr id="170" name="Google Shape;170;p5"/>
          <p:cNvSpPr/>
          <p:nvPr/>
        </p:nvSpPr>
        <p:spPr>
          <a:xfrm>
            <a:off x="432000" y="8296570"/>
            <a:ext cx="1598400" cy="2691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Next Steps </a:t>
            </a:r>
            <a:endParaRPr b="1">
              <a:solidFill>
                <a:srgbClr val="000000"/>
              </a:solidFill>
              <a:latin typeface="Google Sans"/>
              <a:ea typeface="Google Sans"/>
              <a:cs typeface="Google Sans"/>
              <a:sym typeface="Google Sans"/>
            </a:endParaRPr>
          </a:p>
        </p:txBody>
      </p:sp>
      <p:grpSp>
        <p:nvGrpSpPr>
          <p:cNvPr id="171" name="Google Shape;171;p5"/>
          <p:cNvGrpSpPr/>
          <p:nvPr/>
        </p:nvGrpSpPr>
        <p:grpSpPr>
          <a:xfrm>
            <a:off x="95351" y="8200359"/>
            <a:ext cx="7581691" cy="5901"/>
            <a:chOff x="1890075" y="5241175"/>
            <a:chExt cx="4240556" cy="257700"/>
          </a:xfrm>
        </p:grpSpPr>
        <p:sp>
          <p:nvSpPr>
            <p:cNvPr id="172" name="Google Shape;172;p5"/>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73" name="Google Shape;173;p5"/>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74" name="Google Shape;174;p5"/>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75" name="Google Shape;175;p5"/>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176" name="Google Shape;176;p5"/>
          <p:cNvSpPr>
            <a:spLocks noGrp="1"/>
          </p:cNvSpPr>
          <p:nvPr>
            <p:ph type="pic" idx="2"/>
          </p:nvPr>
        </p:nvSpPr>
        <p:spPr>
          <a:xfrm>
            <a:off x="4394725" y="4961200"/>
            <a:ext cx="3035400" cy="2495700"/>
          </a:xfrm>
          <a:prstGeom prst="rect">
            <a:avLst/>
          </a:prstGeom>
          <a:noFill/>
          <a:ln w="19050" cap="flat" cmpd="sng">
            <a:solidFill>
              <a:srgbClr val="000000"/>
            </a:solidFill>
            <a:prstDash val="solid"/>
            <a:round/>
            <a:headEnd type="none" w="sm" len="sm"/>
            <a:tailEnd type="none" w="sm" len="sm"/>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DO NOT USE ">
  <p:cSld name="TITLE_2_1">
    <p:spTree>
      <p:nvGrpSpPr>
        <p:cNvPr id="1" name="Shape 177"/>
        <p:cNvGrpSpPr/>
        <p:nvPr/>
      </p:nvGrpSpPr>
      <p:grpSpPr>
        <a:xfrm>
          <a:off x="0" y="0"/>
          <a:ext cx="0" cy="0"/>
          <a:chOff x="0" y="0"/>
          <a:chExt cx="0" cy="0"/>
        </a:xfrm>
      </p:grpSpPr>
      <p:sp>
        <p:nvSpPr>
          <p:cNvPr id="178" name="Google Shape;178;p6"/>
          <p:cNvSpPr txBox="1"/>
          <p:nvPr/>
        </p:nvSpPr>
        <p:spPr>
          <a:xfrm>
            <a:off x="3993321" y="9367991"/>
            <a:ext cx="3693900" cy="734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600">
                <a:solidFill>
                  <a:srgbClr val="FFFFFF"/>
                </a:solidFill>
                <a:latin typeface="Roboto"/>
                <a:ea typeface="Roboto"/>
                <a:cs typeface="Roboto"/>
                <a:sym typeface="Roboto"/>
              </a:rPr>
              <a:t>Source:  Lorem ipsum dolor sit amet, consectetur adipiscing elit. Duis non erat sem</a:t>
            </a:r>
            <a:endParaRPr sz="600">
              <a:solidFill>
                <a:srgbClr val="FFFFFF"/>
              </a:solidFill>
              <a:latin typeface="Roboto"/>
              <a:ea typeface="Roboto"/>
              <a:cs typeface="Roboto"/>
              <a:sym typeface="Roboto"/>
            </a:endParaRPr>
          </a:p>
        </p:txBody>
      </p:sp>
      <p:grpSp>
        <p:nvGrpSpPr>
          <p:cNvPr id="179" name="Google Shape;179;p6"/>
          <p:cNvGrpSpPr/>
          <p:nvPr/>
        </p:nvGrpSpPr>
        <p:grpSpPr>
          <a:xfrm>
            <a:off x="-16250" y="9048087"/>
            <a:ext cx="7804900" cy="1072407"/>
            <a:chOff x="-19118" y="4617750"/>
            <a:chExt cx="9182236" cy="548378"/>
          </a:xfrm>
        </p:grpSpPr>
        <p:sp>
          <p:nvSpPr>
            <p:cNvPr id="180" name="Google Shape;180;p6"/>
            <p:cNvSpPr/>
            <p:nvPr/>
          </p:nvSpPr>
          <p:spPr>
            <a:xfrm flipH="1">
              <a:off x="19244" y="4617750"/>
              <a:ext cx="9143874" cy="548378"/>
            </a:xfrm>
            <a:custGeom>
              <a:avLst/>
              <a:gdLst/>
              <a:ahLst/>
              <a:cxnLst/>
              <a:rect l="l" t="t" r="r" b="b"/>
              <a:pathLst>
                <a:path w="367556" h="19840" extrusionOk="0">
                  <a:moveTo>
                    <a:pt x="0" y="19840"/>
                  </a:moveTo>
                  <a:lnTo>
                    <a:pt x="515" y="0"/>
                  </a:lnTo>
                  <a:lnTo>
                    <a:pt x="367556" y="11270"/>
                  </a:lnTo>
                  <a:lnTo>
                    <a:pt x="367044" y="18698"/>
                  </a:lnTo>
                  <a:close/>
                </a:path>
              </a:pathLst>
            </a:custGeom>
            <a:solidFill>
              <a:srgbClr val="4069DD"/>
            </a:solidFill>
            <a:ln>
              <a:noFill/>
            </a:ln>
          </p:spPr>
        </p:sp>
        <p:sp>
          <p:nvSpPr>
            <p:cNvPr id="181" name="Google Shape;181;p6"/>
            <p:cNvSpPr/>
            <p:nvPr/>
          </p:nvSpPr>
          <p:spPr>
            <a:xfrm flipH="1">
              <a:off x="-19118" y="4677825"/>
              <a:ext cx="4769786" cy="473975"/>
            </a:xfrm>
            <a:custGeom>
              <a:avLst/>
              <a:gdLst/>
              <a:ahLst/>
              <a:cxnLst/>
              <a:rect l="l" t="t" r="r" b="b"/>
              <a:pathLst>
                <a:path w="366343" h="18959" extrusionOk="0">
                  <a:moveTo>
                    <a:pt x="0" y="18521"/>
                  </a:moveTo>
                  <a:lnTo>
                    <a:pt x="366343" y="0"/>
                  </a:lnTo>
                  <a:lnTo>
                    <a:pt x="366052" y="18959"/>
                  </a:lnTo>
                  <a:close/>
                </a:path>
              </a:pathLst>
            </a:custGeom>
            <a:solidFill>
              <a:srgbClr val="448AFF"/>
            </a:solidFill>
            <a:ln>
              <a:noFill/>
            </a:ln>
          </p:spPr>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 DO NOT USE">
  <p:cSld name="CUSTOM_1">
    <p:spTree>
      <p:nvGrpSpPr>
        <p:cNvPr id="1" name="Shape 182"/>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64945" y="870271"/>
            <a:ext cx="7242600" cy="11199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Font typeface="Google Sans SemiBold"/>
              <a:buNone/>
              <a:defRPr sz="2800">
                <a:solidFill>
                  <a:schemeClr val="dk1"/>
                </a:solidFill>
                <a:latin typeface="Google Sans SemiBold"/>
                <a:ea typeface="Google Sans SemiBold"/>
                <a:cs typeface="Google Sans SemiBold"/>
                <a:sym typeface="Google Sans SemiBo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264945" y="2253729"/>
            <a:ext cx="7242600" cy="66810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Google Sans"/>
              <a:buChar char="●"/>
              <a:defRPr sz="1800">
                <a:solidFill>
                  <a:schemeClr val="dk2"/>
                </a:solidFill>
                <a:latin typeface="Google Sans"/>
                <a:ea typeface="Google Sans"/>
                <a:cs typeface="Google Sans"/>
                <a:sym typeface="Google Sans"/>
              </a:defRPr>
            </a:lvl1pPr>
            <a:lvl2pPr marL="914400" lvl="1"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2pPr>
            <a:lvl3pPr marL="1371600" lvl="2"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3pPr>
            <a:lvl4pPr marL="1828800" lvl="3"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4pPr>
            <a:lvl5pPr marL="2286000" lvl="4"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5pPr>
            <a:lvl6pPr marL="2743200" lvl="5"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6pPr>
            <a:lvl7pPr marL="3200400" lvl="6"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7pPr>
            <a:lvl8pPr marL="3657600" lvl="7"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8pPr>
            <a:lvl9pPr marL="4114800" lvl="8"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9pPr>
          </a:lstStyle>
          <a:p>
            <a:endParaRPr/>
          </a:p>
        </p:txBody>
      </p:sp>
      <p:sp>
        <p:nvSpPr>
          <p:cNvPr id="8" name="Google Shape;8;p1"/>
          <p:cNvSpPr txBox="1">
            <a:spLocks noGrp="1"/>
          </p:cNvSpPr>
          <p:nvPr>
            <p:ph type="sldNum" idx="12"/>
          </p:nvPr>
        </p:nvSpPr>
        <p:spPr>
          <a:xfrm>
            <a:off x="7201589" y="9119180"/>
            <a:ext cx="466500" cy="7698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
        <p:nvSpPr>
          <p:cNvPr id="9" name="Google Shape;9;p1"/>
          <p:cNvSpPr txBox="1"/>
          <p:nvPr/>
        </p:nvSpPr>
        <p:spPr>
          <a:xfrm>
            <a:off x="3247350" y="1195375"/>
            <a:ext cx="4498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chemeClr val="dk2"/>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8"/>
          <p:cNvSpPr txBox="1"/>
          <p:nvPr/>
        </p:nvSpPr>
        <p:spPr>
          <a:xfrm>
            <a:off x="159875" y="441000"/>
            <a:ext cx="7458900" cy="5079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 sz="2100" b="1">
                <a:latin typeface="Google Sans"/>
                <a:ea typeface="Google Sans"/>
                <a:cs typeface="Google Sans"/>
                <a:sym typeface="Google Sans"/>
              </a:rPr>
              <a:t>Machine Learning Model Outcomes</a:t>
            </a:r>
            <a:endParaRPr sz="2100" b="1">
              <a:latin typeface="Google Sans"/>
              <a:ea typeface="Google Sans"/>
              <a:cs typeface="Google Sans"/>
              <a:sym typeface="Google Sans"/>
            </a:endParaRPr>
          </a:p>
        </p:txBody>
      </p:sp>
      <p:sp>
        <p:nvSpPr>
          <p:cNvPr id="188" name="Google Shape;188;p8"/>
          <p:cNvSpPr txBox="1"/>
          <p:nvPr/>
        </p:nvSpPr>
        <p:spPr>
          <a:xfrm>
            <a:off x="1763100" y="948050"/>
            <a:ext cx="4246200" cy="55089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200" dirty="0">
                <a:latin typeface="PT Sans Narrow"/>
                <a:ea typeface="PT Sans Narrow"/>
                <a:cs typeface="PT Sans Narrow"/>
                <a:sym typeface="PT Sans Narrow"/>
              </a:rPr>
              <a:t>Executive summary report for TikTok prepared </a:t>
            </a:r>
            <a:r>
              <a:rPr lang="en" sz="1200">
                <a:latin typeface="PT Sans Narrow"/>
                <a:ea typeface="PT Sans Narrow"/>
                <a:cs typeface="PT Sans Narrow"/>
                <a:sym typeface="PT Sans Narrow"/>
              </a:rPr>
              <a:t>by Daniel Appiok</a:t>
            </a:r>
            <a:endParaRPr sz="1200" dirty="0">
              <a:solidFill>
                <a:srgbClr val="000000"/>
              </a:solidFill>
              <a:latin typeface="PT Sans Narrow"/>
              <a:ea typeface="PT Sans Narrow"/>
              <a:cs typeface="PT Sans Narrow"/>
              <a:sym typeface="PT Sans Narrow"/>
            </a:endParaRPr>
          </a:p>
        </p:txBody>
      </p:sp>
      <p:sp>
        <p:nvSpPr>
          <p:cNvPr id="189" name="Google Shape;189;p8"/>
          <p:cNvSpPr txBox="1"/>
          <p:nvPr/>
        </p:nvSpPr>
        <p:spPr>
          <a:xfrm>
            <a:off x="2169175" y="1507525"/>
            <a:ext cx="5449500" cy="110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sz="1200">
                <a:solidFill>
                  <a:schemeClr val="dk1"/>
                </a:solidFill>
                <a:latin typeface="Google Sans"/>
                <a:ea typeface="Google Sans"/>
                <a:cs typeface="Google Sans"/>
                <a:sym typeface="Google Sans"/>
              </a:rPr>
              <a:t>The TikTok data team seeks to develop a machine learning model to assist in the classification of videos as either claims or opinions. Previous investigation into the available data revealed that video engagement levels were highly indicative of claim status. The team is confident that the resulting model will meet all performance requirements. </a:t>
            </a:r>
            <a:endParaRPr sz="1200">
              <a:latin typeface="Google Sans"/>
              <a:ea typeface="Google Sans"/>
              <a:cs typeface="Google Sans"/>
              <a:sym typeface="Google Sans"/>
            </a:endParaRPr>
          </a:p>
        </p:txBody>
      </p:sp>
      <p:sp>
        <p:nvSpPr>
          <p:cNvPr id="190" name="Google Shape;190;p8"/>
          <p:cNvSpPr txBox="1"/>
          <p:nvPr/>
        </p:nvSpPr>
        <p:spPr>
          <a:xfrm>
            <a:off x="335300" y="5029200"/>
            <a:ext cx="3865800" cy="923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latin typeface="Google Sans"/>
                <a:ea typeface="Google Sans"/>
                <a:cs typeface="Google Sans"/>
                <a:sym typeface="Google Sans"/>
              </a:rPr>
              <a:t>Both model architectures—random forest (RF) and XGBoost—performed exceptionally well. The RF model had a better recall score (0.995) and was selected as champion.</a:t>
            </a:r>
            <a:endParaRPr sz="1200">
              <a:latin typeface="Google Sans"/>
              <a:ea typeface="Google Sans"/>
              <a:cs typeface="Google Sans"/>
              <a:sym typeface="Google Sans"/>
            </a:endParaRPr>
          </a:p>
        </p:txBody>
      </p:sp>
      <p:sp>
        <p:nvSpPr>
          <p:cNvPr id="191" name="Google Shape;191;p8"/>
          <p:cNvSpPr txBox="1"/>
          <p:nvPr/>
        </p:nvSpPr>
        <p:spPr>
          <a:xfrm>
            <a:off x="2169175" y="2539400"/>
            <a:ext cx="5449500" cy="110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latin typeface="Google Sans"/>
                <a:ea typeface="Google Sans"/>
                <a:cs typeface="Google Sans"/>
                <a:sym typeface="Google Sans"/>
              </a:rPr>
              <a:t>TikTok videos receive a large number of user reports for many different reasons. Not all reported videos can undergo review by a human moderator. Videos that make claims (as opposed to opinions) are much more likely to contain content that violates the platform’s terms of service. TikTok seeks a way to identify videos that make claims to prioritize them for review.</a:t>
            </a:r>
            <a:endParaRPr sz="1200">
              <a:latin typeface="Google Sans"/>
              <a:ea typeface="Google Sans"/>
              <a:cs typeface="Google Sans"/>
              <a:sym typeface="Google Sans"/>
            </a:endParaRPr>
          </a:p>
        </p:txBody>
      </p:sp>
      <p:sp>
        <p:nvSpPr>
          <p:cNvPr id="192" name="Google Shape;192;p8"/>
          <p:cNvSpPr txBox="1"/>
          <p:nvPr/>
        </p:nvSpPr>
        <p:spPr>
          <a:xfrm>
            <a:off x="2169175" y="3504150"/>
            <a:ext cx="5449500" cy="923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r>
              <a:rPr lang="en" sz="1200">
                <a:solidFill>
                  <a:schemeClr val="dk1"/>
                </a:solidFill>
                <a:latin typeface="Google Sans"/>
                <a:ea typeface="Google Sans"/>
                <a:cs typeface="Google Sans"/>
                <a:sym typeface="Google Sans"/>
              </a:rPr>
              <a:t>The data team built two tree-based classification models. Both models were used to </a:t>
            </a:r>
            <a:r>
              <a:rPr lang="en" sz="1200">
                <a:latin typeface="Google Sans"/>
                <a:ea typeface="Google Sans"/>
                <a:cs typeface="Google Sans"/>
                <a:sym typeface="Google Sans"/>
              </a:rPr>
              <a:t>predict</a:t>
            </a:r>
            <a:r>
              <a:rPr lang="en" sz="1200">
                <a:solidFill>
                  <a:schemeClr val="dk1"/>
                </a:solidFill>
                <a:latin typeface="Google Sans"/>
                <a:ea typeface="Google Sans"/>
                <a:cs typeface="Google Sans"/>
                <a:sym typeface="Google Sans"/>
              </a:rPr>
              <a:t> on a held-out validation dataset, and final model selection was determined by the model with the best recall score. The final model was then used to score a test dataset to estimate future performance.</a:t>
            </a:r>
            <a:endParaRPr sz="1200">
              <a:latin typeface="Google Sans"/>
              <a:ea typeface="Google Sans"/>
              <a:cs typeface="Google Sans"/>
              <a:sym typeface="Google Sans"/>
            </a:endParaRPr>
          </a:p>
        </p:txBody>
      </p:sp>
      <p:sp>
        <p:nvSpPr>
          <p:cNvPr id="193" name="Google Shape;193;p8"/>
          <p:cNvSpPr txBox="1"/>
          <p:nvPr/>
        </p:nvSpPr>
        <p:spPr>
          <a:xfrm>
            <a:off x="335300" y="5843600"/>
            <a:ext cx="38658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latin typeface="Google Sans"/>
                <a:ea typeface="Google Sans"/>
                <a:cs typeface="Google Sans"/>
                <a:sym typeface="Google Sans"/>
              </a:rPr>
              <a:t>Performance on the test holdout data yielded near perfect scores, with only five misclassified samples out of 3,817.</a:t>
            </a:r>
            <a:endParaRPr sz="1200">
              <a:latin typeface="Google Sans"/>
              <a:ea typeface="Google Sans"/>
              <a:cs typeface="Google Sans"/>
              <a:sym typeface="Google Sans"/>
            </a:endParaRPr>
          </a:p>
        </p:txBody>
      </p:sp>
      <p:sp>
        <p:nvSpPr>
          <p:cNvPr id="194" name="Google Shape;194;p8"/>
          <p:cNvSpPr txBox="1"/>
          <p:nvPr/>
        </p:nvSpPr>
        <p:spPr>
          <a:xfrm>
            <a:off x="335300" y="6461950"/>
            <a:ext cx="3969000" cy="1662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latin typeface="Google Sans"/>
                <a:ea typeface="Google Sans"/>
                <a:cs typeface="Google Sans"/>
                <a:sym typeface="Google Sans"/>
              </a:rPr>
              <a:t>Subsequent analysis indicated that, as expected, the primary predictors were all related to video engagement levels, with video view count, like count, share count, and download count accounting for nearly all predictive signal in the data. With these results, we can conclude that videos with higher user engagement levels were much more likely to be claims. In fact, no opinion video had more than 10,000 views.</a:t>
            </a:r>
            <a:endParaRPr sz="1200">
              <a:latin typeface="Google Sans"/>
              <a:ea typeface="Google Sans"/>
              <a:cs typeface="Google Sans"/>
              <a:sym typeface="Google Sans"/>
            </a:endParaRPr>
          </a:p>
        </p:txBody>
      </p:sp>
      <p:sp>
        <p:nvSpPr>
          <p:cNvPr id="195" name="Google Shape;195;p8"/>
          <p:cNvSpPr txBox="1"/>
          <p:nvPr/>
        </p:nvSpPr>
        <p:spPr>
          <a:xfrm>
            <a:off x="440525" y="8524750"/>
            <a:ext cx="6999600" cy="923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latin typeface="Google Sans"/>
                <a:ea typeface="Google Sans"/>
                <a:cs typeface="Google Sans"/>
                <a:sym typeface="Google Sans"/>
              </a:rPr>
              <a:t>As noted, the model performed exceptionally well on the test holdout data. Before deploying the model, the data team recommends further evaluation using additional subsets of user data. Furthermore, the data team recommends monitoring the distributions of video engagement levels to ensure that the model remains robust to fluctuations in its most predictive features.</a:t>
            </a:r>
            <a:endParaRPr sz="1200">
              <a:latin typeface="Google Sans"/>
              <a:ea typeface="Google Sans"/>
              <a:cs typeface="Google Sans"/>
              <a:sym typeface="Google Sans"/>
            </a:endParaRPr>
          </a:p>
        </p:txBody>
      </p:sp>
      <p:sp>
        <p:nvSpPr>
          <p:cNvPr id="196" name="Google Shape;196;p8"/>
          <p:cNvSpPr txBox="1"/>
          <p:nvPr/>
        </p:nvSpPr>
        <p:spPr>
          <a:xfrm>
            <a:off x="4554000" y="4662075"/>
            <a:ext cx="2504100" cy="642600"/>
          </a:xfrm>
          <a:prstGeom prst="rect">
            <a:avLst/>
          </a:prstGeom>
          <a:noFill/>
          <a:ln>
            <a:noFill/>
          </a:ln>
        </p:spPr>
        <p:txBody>
          <a:bodyPr spcFirstLastPara="1" wrap="square" lIns="91425" tIns="91425" rIns="91425" bIns="91425" anchor="t" anchorCtr="0">
            <a:noAutofit/>
          </a:bodyPr>
          <a:lstStyle/>
          <a:p>
            <a:pPr marL="0" lvl="0" indent="0" algn="l" rtl="0">
              <a:lnSpc>
                <a:spcPct val="105000"/>
              </a:lnSpc>
              <a:spcBef>
                <a:spcPts val="0"/>
              </a:spcBef>
              <a:spcAft>
                <a:spcPts val="0"/>
              </a:spcAft>
              <a:buSzPts val="358"/>
              <a:buNone/>
            </a:pPr>
            <a:r>
              <a:rPr lang="en" sz="657" i="1">
                <a:latin typeface="Lato"/>
                <a:ea typeface="Lato"/>
                <a:cs typeface="Lato"/>
                <a:sym typeface="Lato"/>
              </a:rPr>
              <a:t>Confusion matrix for the champion RF model on test holdout data shows only five misclassified samples out of 3,817.</a:t>
            </a:r>
            <a:endParaRPr sz="657" i="1">
              <a:solidFill>
                <a:srgbClr val="000000"/>
              </a:solidFill>
              <a:latin typeface="Lato"/>
              <a:ea typeface="Lato"/>
              <a:cs typeface="Lato"/>
              <a:sym typeface="Lato"/>
            </a:endParaRPr>
          </a:p>
        </p:txBody>
      </p:sp>
      <p:pic>
        <p:nvPicPr>
          <p:cNvPr id="197" name="Google Shape;197;p8"/>
          <p:cNvPicPr preferRelativeResize="0"/>
          <p:nvPr/>
        </p:nvPicPr>
        <p:blipFill>
          <a:blip r:embed="rId3">
            <a:alphaModFix/>
          </a:blip>
          <a:stretch>
            <a:fillRect/>
          </a:stretch>
        </p:blipFill>
        <p:spPr>
          <a:xfrm>
            <a:off x="4370958" y="5029200"/>
            <a:ext cx="2956625" cy="2480125"/>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398</Words>
  <Application>Microsoft Office PowerPoint</Application>
  <PresentationFormat>Custom</PresentationFormat>
  <Paragraphs>10</Paragraphs>
  <Slides>1</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vt:i4>
      </vt:variant>
    </vt:vector>
  </HeadingPairs>
  <TitlesOfParts>
    <vt:vector size="10" baseType="lpstr">
      <vt:lpstr>Arial</vt:lpstr>
      <vt:lpstr>Calibri</vt:lpstr>
      <vt:lpstr>PT Sans Narrow</vt:lpstr>
      <vt:lpstr>Lato</vt:lpstr>
      <vt:lpstr>Roboto</vt:lpstr>
      <vt:lpstr>Google Sans SemiBold</vt:lpstr>
      <vt:lpstr>Google Sans</vt:lpstr>
      <vt:lpstr>Work Sans</vt:lpstr>
      <vt:lpstr>Simple Light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Appiok</cp:lastModifiedBy>
  <cp:revision>1</cp:revision>
  <dcterms:modified xsi:type="dcterms:W3CDTF">2024-06-22T18:49:28Z</dcterms:modified>
</cp:coreProperties>
</file>